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Lst>
  <p:sldSz cx="18288000" cy="10287000"/>
  <p:notesSz cx="6858000" cy="9144000"/>
  <p:embeddedFontLst>
    <p:embeddedFont>
      <p:font typeface="Sniglet" charset="1" panose="0407050503010002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Gliker" charset="1" panose="00000500000000000000"/>
      <p:regular r:id="rId11"/>
    </p:embeddedFont>
    <p:embeddedFont>
      <p:font typeface="Gliker Bold" charset="1" panose="00000800000000000000"/>
      <p:regular r:id="rId12"/>
    </p:embeddedFont>
    <p:embeddedFont>
      <p:font typeface="Gliker Semi-Bold" charset="1" panose="00000700000000000000"/>
      <p:regular r:id="rId13"/>
    </p:embeddedFont>
    <p:embeddedFont>
      <p:font typeface="Gliker Heavy" charset="1" panose="00000A00000000000000"/>
      <p:regular r:id="rId14"/>
    </p:embeddedFont>
    <p:embeddedFont>
      <p:font typeface="Open Sauce" charset="1" panose="00000500000000000000"/>
      <p:regular r:id="rId15"/>
    </p:embeddedFont>
    <p:embeddedFont>
      <p:font typeface="Open Sauce Bold" charset="1" panose="00000800000000000000"/>
      <p:regular r:id="rId16"/>
    </p:embeddedFont>
    <p:embeddedFont>
      <p:font typeface="Open Sauce Italics" charset="1" panose="00000500000000000000"/>
      <p:regular r:id="rId17"/>
    </p:embeddedFont>
    <p:embeddedFont>
      <p:font typeface="Open Sauce Bold Italics" charset="1" panose="00000800000000000000"/>
      <p:regular r:id="rId18"/>
    </p:embeddedFont>
    <p:embeddedFont>
      <p:font typeface="Open Sauce Light" charset="1" panose="00000400000000000000"/>
      <p:regular r:id="rId19"/>
    </p:embeddedFont>
    <p:embeddedFont>
      <p:font typeface="Open Sauce Light Italics" charset="1" panose="00000400000000000000"/>
      <p:regular r:id="rId20"/>
    </p:embeddedFont>
    <p:embeddedFont>
      <p:font typeface="Open Sauce Medium" charset="1" panose="00000600000000000000"/>
      <p:regular r:id="rId21"/>
    </p:embeddedFont>
    <p:embeddedFont>
      <p:font typeface="Open Sauce Medium Italics" charset="1" panose="00000600000000000000"/>
      <p:regular r:id="rId22"/>
    </p:embeddedFont>
    <p:embeddedFont>
      <p:font typeface="Open Sauce Semi-Bold" charset="1" panose="00000700000000000000"/>
      <p:regular r:id="rId23"/>
    </p:embeddedFont>
    <p:embeddedFont>
      <p:font typeface="Open Sauce Semi-Bold Italics" charset="1" panose="00000700000000000000"/>
      <p:regular r:id="rId24"/>
    </p:embeddedFont>
    <p:embeddedFont>
      <p:font typeface="Open Sauce Heavy" charset="1" panose="00000A00000000000000"/>
      <p:regular r:id="rId25"/>
    </p:embeddedFont>
    <p:embeddedFont>
      <p:font typeface="Open Sauce Heavy Italics" charset="1" panose="00000A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4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4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2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415833" y="5947580"/>
            <a:ext cx="19119666" cy="5325054"/>
            <a:chOff x="0" y="0"/>
            <a:chExt cx="25492888" cy="7100071"/>
          </a:xfrm>
        </p:grpSpPr>
        <p:sp>
          <p:nvSpPr>
            <p:cNvPr name="Freeform 3" id="3"/>
            <p:cNvSpPr/>
            <p:nvPr/>
          </p:nvSpPr>
          <p:spPr>
            <a:xfrm flipH="false" flipV="false" rot="0">
              <a:off x="12716330" y="0"/>
              <a:ext cx="12776559" cy="6705837"/>
            </a:xfrm>
            <a:custGeom>
              <a:avLst/>
              <a:gdLst/>
              <a:ahLst/>
              <a:cxnLst/>
              <a:rect r="r" b="b" t="t" l="l"/>
              <a:pathLst>
                <a:path h="6705837" w="12776559">
                  <a:moveTo>
                    <a:pt x="0" y="0"/>
                  </a:moveTo>
                  <a:lnTo>
                    <a:pt x="12776558" y="0"/>
                  </a:lnTo>
                  <a:lnTo>
                    <a:pt x="12776558" y="6705837"/>
                  </a:lnTo>
                  <a:lnTo>
                    <a:pt x="0" y="6705837"/>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90528"/>
              </a:stretch>
            </a:blipFill>
          </p:spPr>
        </p:sp>
        <p:sp>
          <p:nvSpPr>
            <p:cNvPr name="Freeform 4" id="4"/>
            <p:cNvSpPr/>
            <p:nvPr/>
          </p:nvSpPr>
          <p:spPr>
            <a:xfrm flipH="false" flipV="false" rot="0">
              <a:off x="0" y="0"/>
              <a:ext cx="12776559" cy="7100071"/>
            </a:xfrm>
            <a:custGeom>
              <a:avLst/>
              <a:gdLst/>
              <a:ahLst/>
              <a:cxnLst/>
              <a:rect r="r" b="b" t="t" l="l"/>
              <a:pathLst>
                <a:path h="7100071" w="12776559">
                  <a:moveTo>
                    <a:pt x="0" y="0"/>
                  </a:moveTo>
                  <a:lnTo>
                    <a:pt x="12776559" y="0"/>
                  </a:lnTo>
                  <a:lnTo>
                    <a:pt x="12776559" y="7100071"/>
                  </a:lnTo>
                  <a:lnTo>
                    <a:pt x="0" y="7100071"/>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79949"/>
              </a:stretch>
            </a:blipFill>
          </p:spPr>
        </p:sp>
      </p:grpSp>
      <p:grpSp>
        <p:nvGrpSpPr>
          <p:cNvPr name="Group 5" id="5"/>
          <p:cNvGrpSpPr/>
          <p:nvPr/>
        </p:nvGrpSpPr>
        <p:grpSpPr>
          <a:xfrm rot="0">
            <a:off x="-230937" y="8175450"/>
            <a:ext cx="18812032" cy="2302728"/>
            <a:chOff x="0" y="0"/>
            <a:chExt cx="4954609" cy="606480"/>
          </a:xfrm>
        </p:grpSpPr>
        <p:sp>
          <p:nvSpPr>
            <p:cNvPr name="Freeform 6" id="6"/>
            <p:cNvSpPr/>
            <p:nvPr/>
          </p:nvSpPr>
          <p:spPr>
            <a:xfrm flipH="false" flipV="false" rot="0">
              <a:off x="0" y="0"/>
              <a:ext cx="4954609" cy="606480"/>
            </a:xfrm>
            <a:custGeom>
              <a:avLst/>
              <a:gdLst/>
              <a:ahLst/>
              <a:cxnLst/>
              <a:rect r="r" b="b" t="t" l="l"/>
              <a:pathLst>
                <a:path h="606480" w="4954609">
                  <a:moveTo>
                    <a:pt x="0" y="0"/>
                  </a:moveTo>
                  <a:lnTo>
                    <a:pt x="4954609" y="0"/>
                  </a:lnTo>
                  <a:lnTo>
                    <a:pt x="4954609" y="606480"/>
                  </a:lnTo>
                  <a:lnTo>
                    <a:pt x="0" y="606480"/>
                  </a:lnTo>
                  <a:close/>
                </a:path>
              </a:pathLst>
            </a:custGeom>
            <a:solidFill>
              <a:srgbClr val="1B1B1B"/>
            </a:solidFill>
          </p:spPr>
        </p:sp>
        <p:sp>
          <p:nvSpPr>
            <p:cNvPr name="TextBox 7" id="7"/>
            <p:cNvSpPr txBox="true"/>
            <p:nvPr/>
          </p:nvSpPr>
          <p:spPr>
            <a:xfrm>
              <a:off x="0" y="-28575"/>
              <a:ext cx="4954609" cy="63505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69533" y="4350127"/>
            <a:ext cx="4889767" cy="4908173"/>
          </a:xfrm>
          <a:custGeom>
            <a:avLst/>
            <a:gdLst/>
            <a:ahLst/>
            <a:cxnLst/>
            <a:rect r="r" b="b" t="t" l="l"/>
            <a:pathLst>
              <a:path h="4908173" w="4889767">
                <a:moveTo>
                  <a:pt x="0" y="0"/>
                </a:moveTo>
                <a:lnTo>
                  <a:pt x="4889767" y="0"/>
                </a:lnTo>
                <a:lnTo>
                  <a:pt x="4889767" y="4908173"/>
                </a:lnTo>
                <a:lnTo>
                  <a:pt x="0" y="49081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9394892">
            <a:off x="17394770" y="3776270"/>
            <a:ext cx="1245174" cy="579572"/>
          </a:xfrm>
          <a:custGeom>
            <a:avLst/>
            <a:gdLst/>
            <a:ahLst/>
            <a:cxnLst/>
            <a:rect r="r" b="b" t="t" l="l"/>
            <a:pathLst>
              <a:path h="579572" w="1245174">
                <a:moveTo>
                  <a:pt x="0" y="0"/>
                </a:moveTo>
                <a:lnTo>
                  <a:pt x="1245174" y="0"/>
                </a:lnTo>
                <a:lnTo>
                  <a:pt x="1245174" y="579572"/>
                </a:lnTo>
                <a:lnTo>
                  <a:pt x="0" y="5795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0">
            <a:off x="12618808" y="5520633"/>
            <a:ext cx="673800" cy="853894"/>
          </a:xfrm>
          <a:custGeom>
            <a:avLst/>
            <a:gdLst/>
            <a:ahLst/>
            <a:cxnLst/>
            <a:rect r="r" b="b" t="t" l="l"/>
            <a:pathLst>
              <a:path h="853894" w="673800">
                <a:moveTo>
                  <a:pt x="673800" y="0"/>
                </a:moveTo>
                <a:lnTo>
                  <a:pt x="0" y="0"/>
                </a:lnTo>
                <a:lnTo>
                  <a:pt x="0" y="853894"/>
                </a:lnTo>
                <a:lnTo>
                  <a:pt x="673800" y="853894"/>
                </a:lnTo>
                <a:lnTo>
                  <a:pt x="6738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836482">
            <a:off x="761300" y="3371523"/>
            <a:ext cx="1138478" cy="529910"/>
          </a:xfrm>
          <a:custGeom>
            <a:avLst/>
            <a:gdLst/>
            <a:ahLst/>
            <a:cxnLst/>
            <a:rect r="r" b="b" t="t" l="l"/>
            <a:pathLst>
              <a:path h="529910" w="1138478">
                <a:moveTo>
                  <a:pt x="0" y="0"/>
                </a:moveTo>
                <a:lnTo>
                  <a:pt x="1138478" y="0"/>
                </a:lnTo>
                <a:lnTo>
                  <a:pt x="1138478" y="529910"/>
                </a:lnTo>
                <a:lnTo>
                  <a:pt x="0" y="5299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2" id="12"/>
          <p:cNvGrpSpPr/>
          <p:nvPr/>
        </p:nvGrpSpPr>
        <p:grpSpPr>
          <a:xfrm rot="0">
            <a:off x="15870978" y="625568"/>
            <a:ext cx="1791454" cy="179145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90883" y="-916764"/>
            <a:ext cx="3010231" cy="30102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true" flipV="false" rot="0">
            <a:off x="1028700" y="4360639"/>
            <a:ext cx="4713999" cy="4897661"/>
          </a:xfrm>
          <a:custGeom>
            <a:avLst/>
            <a:gdLst/>
            <a:ahLst/>
            <a:cxnLst/>
            <a:rect r="r" b="b" t="t" l="l"/>
            <a:pathLst>
              <a:path h="4897661" w="4713999">
                <a:moveTo>
                  <a:pt x="4713999" y="0"/>
                </a:moveTo>
                <a:lnTo>
                  <a:pt x="0" y="0"/>
                </a:lnTo>
                <a:lnTo>
                  <a:pt x="0" y="4897661"/>
                </a:lnTo>
                <a:lnTo>
                  <a:pt x="4713999" y="4897661"/>
                </a:lnTo>
                <a:lnTo>
                  <a:pt x="4713999"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9" id="19"/>
          <p:cNvGrpSpPr/>
          <p:nvPr/>
        </p:nvGrpSpPr>
        <p:grpSpPr>
          <a:xfrm rot="0">
            <a:off x="5799282" y="4879389"/>
            <a:ext cx="6689437" cy="1096766"/>
            <a:chOff x="0" y="0"/>
            <a:chExt cx="1761827" cy="288860"/>
          </a:xfrm>
        </p:grpSpPr>
        <p:sp>
          <p:nvSpPr>
            <p:cNvPr name="Freeform 20" id="20"/>
            <p:cNvSpPr/>
            <p:nvPr/>
          </p:nvSpPr>
          <p:spPr>
            <a:xfrm flipH="false" flipV="false" rot="0">
              <a:off x="0" y="0"/>
              <a:ext cx="1761827" cy="288860"/>
            </a:xfrm>
            <a:custGeom>
              <a:avLst/>
              <a:gdLst/>
              <a:ahLst/>
              <a:cxnLst/>
              <a:rect r="r" b="b" t="t" l="l"/>
              <a:pathLst>
                <a:path h="288860" w="1761827">
                  <a:moveTo>
                    <a:pt x="115734" y="0"/>
                  </a:moveTo>
                  <a:lnTo>
                    <a:pt x="1646094" y="0"/>
                  </a:lnTo>
                  <a:cubicBezTo>
                    <a:pt x="1676788" y="0"/>
                    <a:pt x="1706225" y="12193"/>
                    <a:pt x="1727929" y="33898"/>
                  </a:cubicBezTo>
                  <a:cubicBezTo>
                    <a:pt x="1749634" y="55602"/>
                    <a:pt x="1761827" y="85039"/>
                    <a:pt x="1761827" y="115734"/>
                  </a:cubicBezTo>
                  <a:lnTo>
                    <a:pt x="1761827" y="173127"/>
                  </a:lnTo>
                  <a:cubicBezTo>
                    <a:pt x="1761827" y="203821"/>
                    <a:pt x="1749634" y="233258"/>
                    <a:pt x="1727929" y="254963"/>
                  </a:cubicBezTo>
                  <a:cubicBezTo>
                    <a:pt x="1706225" y="276667"/>
                    <a:pt x="1676788" y="288860"/>
                    <a:pt x="1646094" y="288860"/>
                  </a:cubicBezTo>
                  <a:lnTo>
                    <a:pt x="115734" y="288860"/>
                  </a:lnTo>
                  <a:cubicBezTo>
                    <a:pt x="85039" y="288860"/>
                    <a:pt x="55602" y="276667"/>
                    <a:pt x="33898" y="254963"/>
                  </a:cubicBezTo>
                  <a:cubicBezTo>
                    <a:pt x="12193" y="233258"/>
                    <a:pt x="0" y="203821"/>
                    <a:pt x="0" y="173127"/>
                  </a:cubicBezTo>
                  <a:lnTo>
                    <a:pt x="0" y="115734"/>
                  </a:lnTo>
                  <a:cubicBezTo>
                    <a:pt x="0" y="85039"/>
                    <a:pt x="12193" y="55602"/>
                    <a:pt x="33898" y="33898"/>
                  </a:cubicBezTo>
                  <a:cubicBezTo>
                    <a:pt x="55602" y="12193"/>
                    <a:pt x="85039" y="0"/>
                    <a:pt x="115734" y="0"/>
                  </a:cubicBezTo>
                  <a:close/>
                </a:path>
              </a:pathLst>
            </a:custGeom>
            <a:solidFill>
              <a:srgbClr val="D83370"/>
            </a:solidFill>
          </p:spPr>
        </p:sp>
        <p:sp>
          <p:nvSpPr>
            <p:cNvPr name="TextBox 21" id="21"/>
            <p:cNvSpPr txBox="true"/>
            <p:nvPr/>
          </p:nvSpPr>
          <p:spPr>
            <a:xfrm>
              <a:off x="0" y="-28575"/>
              <a:ext cx="1761827" cy="31743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5742699" y="6374527"/>
            <a:ext cx="526677" cy="667448"/>
          </a:xfrm>
          <a:custGeom>
            <a:avLst/>
            <a:gdLst/>
            <a:ahLst/>
            <a:cxnLst/>
            <a:rect r="r" b="b" t="t" l="l"/>
            <a:pathLst>
              <a:path h="667448" w="526677">
                <a:moveTo>
                  <a:pt x="0" y="0"/>
                </a:moveTo>
                <a:lnTo>
                  <a:pt x="526677" y="0"/>
                </a:lnTo>
                <a:lnTo>
                  <a:pt x="526677" y="667448"/>
                </a:lnTo>
                <a:lnTo>
                  <a:pt x="0" y="6674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15499314" y="1521295"/>
            <a:ext cx="743327" cy="74332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720663" y="588352"/>
            <a:ext cx="1114991" cy="111499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568264" y="1379492"/>
            <a:ext cx="11931051" cy="1773555"/>
          </a:xfrm>
          <a:prstGeom prst="rect">
            <a:avLst/>
          </a:prstGeom>
        </p:spPr>
        <p:txBody>
          <a:bodyPr anchor="t" rtlCol="false" tIns="0" lIns="0" bIns="0" rIns="0">
            <a:spAutoFit/>
          </a:bodyPr>
          <a:lstStyle/>
          <a:p>
            <a:pPr algn="ctr">
              <a:lnSpc>
                <a:spcPts val="14880"/>
              </a:lnSpc>
            </a:pPr>
            <a:r>
              <a:rPr lang="en-US" sz="9600">
                <a:solidFill>
                  <a:srgbClr val="1B1B1B"/>
                </a:solidFill>
                <a:latin typeface="Gliker Bold"/>
              </a:rPr>
              <a:t>Interaksi Manusia</a:t>
            </a:r>
            <a:r>
              <a:rPr lang="en-US" sz="9600">
                <a:solidFill>
                  <a:srgbClr val="1B1B1B"/>
                </a:solidFill>
                <a:latin typeface="Gliker Bold"/>
              </a:rPr>
              <a:t> </a:t>
            </a:r>
          </a:p>
        </p:txBody>
      </p:sp>
      <p:sp>
        <p:nvSpPr>
          <p:cNvPr name="TextBox 30" id="30"/>
          <p:cNvSpPr txBox="true"/>
          <p:nvPr/>
        </p:nvSpPr>
        <p:spPr>
          <a:xfrm rot="0">
            <a:off x="6362174" y="5156309"/>
            <a:ext cx="5563652" cy="542925"/>
          </a:xfrm>
          <a:prstGeom prst="rect">
            <a:avLst/>
          </a:prstGeom>
        </p:spPr>
        <p:txBody>
          <a:bodyPr anchor="t" rtlCol="false" tIns="0" lIns="0" bIns="0" rIns="0">
            <a:spAutoFit/>
          </a:bodyPr>
          <a:lstStyle/>
          <a:p>
            <a:pPr algn="ctr">
              <a:lnSpc>
                <a:spcPts val="4320"/>
              </a:lnSpc>
            </a:pPr>
            <a:r>
              <a:rPr lang="en-US" sz="3600">
                <a:solidFill>
                  <a:srgbClr val="FFFFFF"/>
                </a:solidFill>
                <a:latin typeface="Sniglet"/>
              </a:rPr>
              <a:t>Kelompok IndoGoods</a:t>
            </a:r>
          </a:p>
        </p:txBody>
      </p:sp>
      <p:sp>
        <p:nvSpPr>
          <p:cNvPr name="TextBox 31" id="31"/>
          <p:cNvSpPr txBox="true"/>
          <p:nvPr/>
        </p:nvSpPr>
        <p:spPr>
          <a:xfrm rot="0">
            <a:off x="3209554" y="2592538"/>
            <a:ext cx="11931051" cy="1773555"/>
          </a:xfrm>
          <a:prstGeom prst="rect">
            <a:avLst/>
          </a:prstGeom>
        </p:spPr>
        <p:txBody>
          <a:bodyPr anchor="t" rtlCol="false" tIns="0" lIns="0" bIns="0" rIns="0">
            <a:spAutoFit/>
          </a:bodyPr>
          <a:lstStyle/>
          <a:p>
            <a:pPr algn="ctr">
              <a:lnSpc>
                <a:spcPts val="14880"/>
              </a:lnSpc>
            </a:pPr>
            <a:r>
              <a:rPr lang="en-US" sz="9600">
                <a:solidFill>
                  <a:srgbClr val="1B1B1B"/>
                </a:solidFill>
                <a:latin typeface="Gliker Bold"/>
              </a:rPr>
              <a:t>dan Komputer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573577" y="-1408718"/>
            <a:ext cx="13104437" cy="13104437"/>
          </a:xfrm>
          <a:custGeom>
            <a:avLst/>
            <a:gdLst/>
            <a:ahLst/>
            <a:cxnLst/>
            <a:rect r="r" b="b" t="t" l="l"/>
            <a:pathLst>
              <a:path h="13104437" w="13104437">
                <a:moveTo>
                  <a:pt x="0" y="0"/>
                </a:moveTo>
                <a:lnTo>
                  <a:pt x="13104437" y="0"/>
                </a:lnTo>
                <a:lnTo>
                  <a:pt x="13104437" y="13104436"/>
                </a:lnTo>
                <a:lnTo>
                  <a:pt x="0" y="13104436"/>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0393" y="2059775"/>
            <a:ext cx="10067764" cy="6167450"/>
            <a:chOff x="0" y="0"/>
            <a:chExt cx="2651592" cy="1624349"/>
          </a:xfrm>
        </p:grpSpPr>
        <p:sp>
          <p:nvSpPr>
            <p:cNvPr name="Freeform 4" id="4"/>
            <p:cNvSpPr/>
            <p:nvPr/>
          </p:nvSpPr>
          <p:spPr>
            <a:xfrm flipH="false" flipV="false" rot="0">
              <a:off x="0" y="0"/>
              <a:ext cx="2651592" cy="1624349"/>
            </a:xfrm>
            <a:custGeom>
              <a:avLst/>
              <a:gdLst/>
              <a:ahLst/>
              <a:cxnLst/>
              <a:rect r="r" b="b" t="t" l="l"/>
              <a:pathLst>
                <a:path h="1624349" w="2651592">
                  <a:moveTo>
                    <a:pt x="38449" y="0"/>
                  </a:moveTo>
                  <a:lnTo>
                    <a:pt x="2613143" y="0"/>
                  </a:lnTo>
                  <a:cubicBezTo>
                    <a:pt x="2634378" y="0"/>
                    <a:pt x="2651592" y="17214"/>
                    <a:pt x="2651592" y="38449"/>
                  </a:cubicBezTo>
                  <a:lnTo>
                    <a:pt x="2651592" y="1585900"/>
                  </a:lnTo>
                  <a:cubicBezTo>
                    <a:pt x="2651592" y="1596097"/>
                    <a:pt x="2647541" y="1605877"/>
                    <a:pt x="2640331" y="1613088"/>
                  </a:cubicBezTo>
                  <a:cubicBezTo>
                    <a:pt x="2633120" y="1620298"/>
                    <a:pt x="2623340" y="1624349"/>
                    <a:pt x="2613143" y="1624349"/>
                  </a:cubicBezTo>
                  <a:lnTo>
                    <a:pt x="38449" y="1624349"/>
                  </a:lnTo>
                  <a:cubicBezTo>
                    <a:pt x="17214" y="1624349"/>
                    <a:pt x="0" y="1607135"/>
                    <a:pt x="0" y="1585900"/>
                  </a:cubicBezTo>
                  <a:lnTo>
                    <a:pt x="0" y="38449"/>
                  </a:lnTo>
                  <a:cubicBezTo>
                    <a:pt x="0" y="17214"/>
                    <a:pt x="17214" y="0"/>
                    <a:pt x="38449" y="0"/>
                  </a:cubicBezTo>
                  <a:close/>
                </a:path>
              </a:pathLst>
            </a:custGeom>
            <a:solidFill>
              <a:srgbClr val="D83370"/>
            </a:solidFill>
            <a:ln cap="rnd">
              <a:noFill/>
              <a:prstDash val="solid"/>
              <a:round/>
            </a:ln>
          </p:spPr>
        </p:sp>
        <p:sp>
          <p:nvSpPr>
            <p:cNvPr name="TextBox 5" id="5"/>
            <p:cNvSpPr txBox="true"/>
            <p:nvPr/>
          </p:nvSpPr>
          <p:spPr>
            <a:xfrm>
              <a:off x="0" y="-28575"/>
              <a:ext cx="2651592" cy="16529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490488" y="4810865"/>
            <a:ext cx="3732250" cy="2434546"/>
            <a:chOff x="0" y="0"/>
            <a:chExt cx="982979" cy="641197"/>
          </a:xfrm>
        </p:grpSpPr>
        <p:sp>
          <p:nvSpPr>
            <p:cNvPr name="Freeform 7" id="7"/>
            <p:cNvSpPr/>
            <p:nvPr/>
          </p:nvSpPr>
          <p:spPr>
            <a:xfrm flipH="false" flipV="false" rot="0">
              <a:off x="0" y="0"/>
              <a:ext cx="982979" cy="641197"/>
            </a:xfrm>
            <a:custGeom>
              <a:avLst/>
              <a:gdLst/>
              <a:ahLst/>
              <a:cxnLst/>
              <a:rect r="r" b="b" t="t" l="l"/>
              <a:pathLst>
                <a:path h="641197" w="982979">
                  <a:moveTo>
                    <a:pt x="62230" y="0"/>
                  </a:moveTo>
                  <a:lnTo>
                    <a:pt x="920749" y="0"/>
                  </a:lnTo>
                  <a:cubicBezTo>
                    <a:pt x="937254" y="0"/>
                    <a:pt x="953082" y="6556"/>
                    <a:pt x="964753" y="18227"/>
                  </a:cubicBezTo>
                  <a:cubicBezTo>
                    <a:pt x="976423" y="29897"/>
                    <a:pt x="982979" y="45726"/>
                    <a:pt x="982979" y="62230"/>
                  </a:cubicBezTo>
                  <a:lnTo>
                    <a:pt x="982979" y="578967"/>
                  </a:lnTo>
                  <a:cubicBezTo>
                    <a:pt x="982979" y="613336"/>
                    <a:pt x="955118" y="641197"/>
                    <a:pt x="920749" y="641197"/>
                  </a:cubicBezTo>
                  <a:lnTo>
                    <a:pt x="62230" y="641197"/>
                  </a:lnTo>
                  <a:cubicBezTo>
                    <a:pt x="45726" y="641197"/>
                    <a:pt x="29897" y="634641"/>
                    <a:pt x="18227" y="622970"/>
                  </a:cubicBezTo>
                  <a:cubicBezTo>
                    <a:pt x="6556" y="611300"/>
                    <a:pt x="0" y="595472"/>
                    <a:pt x="0" y="578967"/>
                  </a:cubicBezTo>
                  <a:lnTo>
                    <a:pt x="0" y="62230"/>
                  </a:lnTo>
                  <a:cubicBezTo>
                    <a:pt x="0" y="45726"/>
                    <a:pt x="6556" y="29897"/>
                    <a:pt x="18227" y="18227"/>
                  </a:cubicBezTo>
                  <a:cubicBezTo>
                    <a:pt x="29897" y="6556"/>
                    <a:pt x="45726" y="0"/>
                    <a:pt x="62230" y="0"/>
                  </a:cubicBezTo>
                  <a:close/>
                </a:path>
              </a:pathLst>
            </a:custGeom>
            <a:solidFill>
              <a:srgbClr val="FFFFFF"/>
            </a:solidFill>
            <a:ln cap="rnd">
              <a:noFill/>
              <a:prstDash val="solid"/>
              <a:round/>
            </a:ln>
          </p:spPr>
        </p:sp>
        <p:sp>
          <p:nvSpPr>
            <p:cNvPr name="TextBox 8" id="8"/>
            <p:cNvSpPr txBox="true"/>
            <p:nvPr/>
          </p:nvSpPr>
          <p:spPr>
            <a:xfrm>
              <a:off x="0" y="-28575"/>
              <a:ext cx="982979" cy="6697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053008" y="1019449"/>
            <a:ext cx="5206292" cy="8150751"/>
          </a:xfrm>
          <a:custGeom>
            <a:avLst/>
            <a:gdLst/>
            <a:ahLst/>
            <a:cxnLst/>
            <a:rect r="r" b="b" t="t" l="l"/>
            <a:pathLst>
              <a:path h="8150751" w="5206292">
                <a:moveTo>
                  <a:pt x="0" y="0"/>
                </a:moveTo>
                <a:lnTo>
                  <a:pt x="5206292" y="0"/>
                </a:lnTo>
                <a:lnTo>
                  <a:pt x="5206292" y="8150751"/>
                </a:lnTo>
                <a:lnTo>
                  <a:pt x="0" y="8150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399599" y="1028700"/>
            <a:ext cx="8948559" cy="971550"/>
          </a:xfrm>
          <a:prstGeom prst="rect">
            <a:avLst/>
          </a:prstGeom>
        </p:spPr>
        <p:txBody>
          <a:bodyPr anchor="t" rtlCol="false" tIns="0" lIns="0" bIns="0" rIns="0">
            <a:spAutoFit/>
          </a:bodyPr>
          <a:lstStyle/>
          <a:p>
            <a:pPr algn="ctr">
              <a:lnSpc>
                <a:spcPts val="7679"/>
              </a:lnSpc>
            </a:pPr>
            <a:r>
              <a:rPr lang="en-US" sz="6399">
                <a:solidFill>
                  <a:srgbClr val="D83370"/>
                </a:solidFill>
                <a:latin typeface="Gliker Bold"/>
              </a:rPr>
              <a:t>WireFrame</a:t>
            </a:r>
          </a:p>
        </p:txBody>
      </p:sp>
      <p:sp>
        <p:nvSpPr>
          <p:cNvPr name="Freeform 11" id="11"/>
          <p:cNvSpPr/>
          <p:nvPr/>
        </p:nvSpPr>
        <p:spPr>
          <a:xfrm flipH="true" flipV="false" rot="0">
            <a:off x="12134068" y="1209325"/>
            <a:ext cx="793584" cy="1005694"/>
          </a:xfrm>
          <a:custGeom>
            <a:avLst/>
            <a:gdLst/>
            <a:ahLst/>
            <a:cxnLst/>
            <a:rect r="r" b="b" t="t" l="l"/>
            <a:pathLst>
              <a:path h="1005694" w="793584">
                <a:moveTo>
                  <a:pt x="793584" y="0"/>
                </a:moveTo>
                <a:lnTo>
                  <a:pt x="0" y="0"/>
                </a:lnTo>
                <a:lnTo>
                  <a:pt x="0" y="1005695"/>
                </a:lnTo>
                <a:lnTo>
                  <a:pt x="793584" y="1005695"/>
                </a:lnTo>
                <a:lnTo>
                  <a:pt x="79358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9584082">
            <a:off x="578820" y="3934976"/>
            <a:ext cx="1403146" cy="653101"/>
          </a:xfrm>
          <a:custGeom>
            <a:avLst/>
            <a:gdLst/>
            <a:ahLst/>
            <a:cxnLst/>
            <a:rect r="r" b="b" t="t" l="l"/>
            <a:pathLst>
              <a:path h="653101" w="1403146">
                <a:moveTo>
                  <a:pt x="0" y="0"/>
                </a:moveTo>
                <a:lnTo>
                  <a:pt x="1403146" y="0"/>
                </a:lnTo>
                <a:lnTo>
                  <a:pt x="1403146" y="653101"/>
                </a:lnTo>
                <a:lnTo>
                  <a:pt x="0" y="6531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7259300" y="6954598"/>
            <a:ext cx="2215602" cy="221560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806580" y="7245411"/>
            <a:ext cx="905441" cy="90544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3151711" y="-815734"/>
            <a:ext cx="1835183" cy="18351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144000" y="8998750"/>
            <a:ext cx="623658" cy="62365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7308817" y="9622408"/>
            <a:ext cx="1835183" cy="183518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B1B"/>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687537" y="560033"/>
            <a:ext cx="728216" cy="72821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7921071" y="54232"/>
            <a:ext cx="2437864" cy="281940"/>
          </a:xfrm>
          <a:prstGeom prst="rect">
            <a:avLst/>
          </a:prstGeom>
        </p:spPr>
        <p:txBody>
          <a:bodyPr anchor="t" rtlCol="false" tIns="0" lIns="0" bIns="0" rIns="0">
            <a:spAutoFit/>
          </a:bodyPr>
          <a:lstStyle/>
          <a:p>
            <a:pPr algn="l" marL="0" indent="0" lvl="0">
              <a:lnSpc>
                <a:spcPts val="2399"/>
              </a:lnSpc>
            </a:pPr>
            <a:r>
              <a:rPr lang="en-US" sz="1599">
                <a:solidFill>
                  <a:srgbClr val="FFFFFF"/>
                </a:solidFill>
                <a:latin typeface="Open Sauce Light"/>
              </a:rPr>
              <a:t>Register</a:t>
            </a:r>
          </a:p>
        </p:txBody>
      </p:sp>
      <p:sp>
        <p:nvSpPr>
          <p:cNvPr name="TextBox 32" id="32"/>
          <p:cNvSpPr txBox="true"/>
          <p:nvPr/>
        </p:nvSpPr>
        <p:spPr>
          <a:xfrm rot="0">
            <a:off x="13399128" y="54232"/>
            <a:ext cx="2437864" cy="281940"/>
          </a:xfrm>
          <a:prstGeom prst="rect">
            <a:avLst/>
          </a:prstGeom>
        </p:spPr>
        <p:txBody>
          <a:bodyPr anchor="t" rtlCol="false" tIns="0" lIns="0" bIns="0" rIns="0">
            <a:spAutoFit/>
          </a:bodyPr>
          <a:lstStyle/>
          <a:p>
            <a:pPr algn="l" marL="0" indent="0" lvl="0">
              <a:lnSpc>
                <a:spcPts val="2399"/>
              </a:lnSpc>
            </a:pPr>
            <a:r>
              <a:rPr lang="en-US" sz="1599">
                <a:solidFill>
                  <a:srgbClr val="FFFFFF"/>
                </a:solidFill>
                <a:latin typeface="Open Sauce Light"/>
              </a:rPr>
              <a:t>Login</a:t>
            </a:r>
          </a:p>
        </p:txBody>
      </p:sp>
      <p:sp>
        <p:nvSpPr>
          <p:cNvPr name="Freeform 33" id="33"/>
          <p:cNvSpPr/>
          <p:nvPr/>
        </p:nvSpPr>
        <p:spPr>
          <a:xfrm flipH="false" flipV="false" rot="0">
            <a:off x="4101102" y="2527395"/>
            <a:ext cx="4564268" cy="4348733"/>
          </a:xfrm>
          <a:custGeom>
            <a:avLst/>
            <a:gdLst/>
            <a:ahLst/>
            <a:cxnLst/>
            <a:rect r="r" b="b" t="t" l="l"/>
            <a:pathLst>
              <a:path h="4348733" w="4564268">
                <a:moveTo>
                  <a:pt x="0" y="0"/>
                </a:moveTo>
                <a:lnTo>
                  <a:pt x="4564267" y="0"/>
                </a:lnTo>
                <a:lnTo>
                  <a:pt x="4564267" y="4348733"/>
                </a:lnTo>
                <a:lnTo>
                  <a:pt x="0" y="4348733"/>
                </a:lnTo>
                <a:lnTo>
                  <a:pt x="0" y="0"/>
                </a:lnTo>
                <a:close/>
              </a:path>
            </a:pathLst>
          </a:custGeom>
          <a:blipFill>
            <a:blip r:embed="rId10"/>
            <a:stretch>
              <a:fillRect l="0" t="0" r="0" b="0"/>
            </a:stretch>
          </a:blipFill>
        </p:spPr>
      </p:sp>
      <p:sp>
        <p:nvSpPr>
          <p:cNvPr name="Freeform 34" id="34"/>
          <p:cNvSpPr/>
          <p:nvPr/>
        </p:nvSpPr>
        <p:spPr>
          <a:xfrm flipH="false" flipV="false" rot="0">
            <a:off x="9093994" y="2527395"/>
            <a:ext cx="3907063" cy="5407484"/>
          </a:xfrm>
          <a:custGeom>
            <a:avLst/>
            <a:gdLst/>
            <a:ahLst/>
            <a:cxnLst/>
            <a:rect r="r" b="b" t="t" l="l"/>
            <a:pathLst>
              <a:path h="5407484" w="3907063">
                <a:moveTo>
                  <a:pt x="0" y="0"/>
                </a:moveTo>
                <a:lnTo>
                  <a:pt x="3907063" y="0"/>
                </a:lnTo>
                <a:lnTo>
                  <a:pt x="3907063" y="5407484"/>
                </a:lnTo>
                <a:lnTo>
                  <a:pt x="0" y="5407484"/>
                </a:lnTo>
                <a:lnTo>
                  <a:pt x="0" y="0"/>
                </a:lnTo>
                <a:close/>
              </a:path>
            </a:pathLst>
          </a:custGeom>
          <a:blipFill>
            <a:blip r:embed="rId11"/>
            <a:stretch>
              <a:fillRect l="0" t="0" r="0" b="0"/>
            </a:stretch>
          </a:blipFill>
        </p:spPr>
      </p:sp>
      <p:sp>
        <p:nvSpPr>
          <p:cNvPr name="Freeform 35" id="35"/>
          <p:cNvSpPr/>
          <p:nvPr/>
        </p:nvSpPr>
        <p:spPr>
          <a:xfrm flipH="false" flipV="false" rot="0">
            <a:off x="756224" y="2527395"/>
            <a:ext cx="2917600" cy="5483351"/>
          </a:xfrm>
          <a:custGeom>
            <a:avLst/>
            <a:gdLst/>
            <a:ahLst/>
            <a:cxnLst/>
            <a:rect r="r" b="b" t="t" l="l"/>
            <a:pathLst>
              <a:path h="5483351" w="2917600">
                <a:moveTo>
                  <a:pt x="0" y="0"/>
                </a:moveTo>
                <a:lnTo>
                  <a:pt x="2917600" y="0"/>
                </a:lnTo>
                <a:lnTo>
                  <a:pt x="2917600" y="5483352"/>
                </a:lnTo>
                <a:lnTo>
                  <a:pt x="0" y="5483352"/>
                </a:lnTo>
                <a:lnTo>
                  <a:pt x="0" y="0"/>
                </a:lnTo>
                <a:close/>
              </a:path>
            </a:pathLst>
          </a:custGeom>
          <a:blipFill>
            <a:blip r:embed="rId12"/>
            <a:stretch>
              <a:fillRect l="0" t="0" r="0" b="0"/>
            </a:stretch>
          </a:blipFill>
        </p:spPr>
      </p:sp>
      <p:sp>
        <p:nvSpPr>
          <p:cNvPr name="TextBox 36" id="36"/>
          <p:cNvSpPr txBox="true"/>
          <p:nvPr/>
        </p:nvSpPr>
        <p:spPr>
          <a:xfrm rot="0">
            <a:off x="746699" y="2131278"/>
            <a:ext cx="2437864" cy="281940"/>
          </a:xfrm>
          <a:prstGeom prst="rect">
            <a:avLst/>
          </a:prstGeom>
        </p:spPr>
        <p:txBody>
          <a:bodyPr anchor="t" rtlCol="false" tIns="0" lIns="0" bIns="0" rIns="0">
            <a:spAutoFit/>
          </a:bodyPr>
          <a:lstStyle/>
          <a:p>
            <a:pPr algn="l" marL="0" indent="0" lvl="0">
              <a:lnSpc>
                <a:spcPts val="2399"/>
              </a:lnSpc>
            </a:pPr>
            <a:r>
              <a:rPr lang="en-US" sz="1599">
                <a:solidFill>
                  <a:srgbClr val="4BE1DF"/>
                </a:solidFill>
                <a:latin typeface="Open Sauce Light"/>
              </a:rPr>
              <a:t>Cart Sidebar</a:t>
            </a:r>
          </a:p>
        </p:txBody>
      </p:sp>
      <p:sp>
        <p:nvSpPr>
          <p:cNvPr name="TextBox 37" id="37"/>
          <p:cNvSpPr txBox="true"/>
          <p:nvPr/>
        </p:nvSpPr>
        <p:spPr>
          <a:xfrm rot="0">
            <a:off x="4101102" y="2131278"/>
            <a:ext cx="2437864" cy="281940"/>
          </a:xfrm>
          <a:prstGeom prst="rect">
            <a:avLst/>
          </a:prstGeom>
        </p:spPr>
        <p:txBody>
          <a:bodyPr anchor="t" rtlCol="false" tIns="0" lIns="0" bIns="0" rIns="0">
            <a:spAutoFit/>
          </a:bodyPr>
          <a:lstStyle/>
          <a:p>
            <a:pPr algn="l" marL="0" indent="0" lvl="0">
              <a:lnSpc>
                <a:spcPts val="2399"/>
              </a:lnSpc>
            </a:pPr>
            <a:r>
              <a:rPr lang="en-US" sz="1599">
                <a:solidFill>
                  <a:srgbClr val="4BE1DF"/>
                </a:solidFill>
                <a:latin typeface="Open Sauce Light"/>
              </a:rPr>
              <a:t>Cart</a:t>
            </a:r>
          </a:p>
        </p:txBody>
      </p:sp>
      <p:sp>
        <p:nvSpPr>
          <p:cNvPr name="TextBox 38" id="38"/>
          <p:cNvSpPr txBox="true"/>
          <p:nvPr/>
        </p:nvSpPr>
        <p:spPr>
          <a:xfrm rot="0">
            <a:off x="9093994" y="2131278"/>
            <a:ext cx="2437864" cy="281940"/>
          </a:xfrm>
          <a:prstGeom prst="rect">
            <a:avLst/>
          </a:prstGeom>
        </p:spPr>
        <p:txBody>
          <a:bodyPr anchor="t" rtlCol="false" tIns="0" lIns="0" bIns="0" rIns="0">
            <a:spAutoFit/>
          </a:bodyPr>
          <a:lstStyle/>
          <a:p>
            <a:pPr algn="l" marL="0" indent="0" lvl="0">
              <a:lnSpc>
                <a:spcPts val="2399"/>
              </a:lnSpc>
            </a:pPr>
            <a:r>
              <a:rPr lang="en-US" sz="1599">
                <a:solidFill>
                  <a:srgbClr val="4BE1DF"/>
                </a:solidFill>
                <a:latin typeface="Open Sauce Light"/>
              </a:rPr>
              <a:t>Checkout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11795"/>
            <a:ext cx="10498795" cy="10498795"/>
          </a:xfrm>
          <a:custGeom>
            <a:avLst/>
            <a:gdLst/>
            <a:ahLst/>
            <a:cxnLst/>
            <a:rect r="r" b="b" t="t" l="l"/>
            <a:pathLst>
              <a:path h="10498795" w="10498795">
                <a:moveTo>
                  <a:pt x="0" y="0"/>
                </a:moveTo>
                <a:lnTo>
                  <a:pt x="10498795" y="0"/>
                </a:lnTo>
                <a:lnTo>
                  <a:pt x="10498795" y="10498795"/>
                </a:lnTo>
                <a:lnTo>
                  <a:pt x="0" y="10498795"/>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087282"/>
            <a:ext cx="3763965" cy="3763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62016" y="9247594"/>
            <a:ext cx="18812032" cy="1230584"/>
            <a:chOff x="0" y="0"/>
            <a:chExt cx="4954609" cy="324104"/>
          </a:xfrm>
        </p:grpSpPr>
        <p:sp>
          <p:nvSpPr>
            <p:cNvPr name="Freeform 7" id="7"/>
            <p:cNvSpPr/>
            <p:nvPr/>
          </p:nvSpPr>
          <p:spPr>
            <a:xfrm flipH="false" flipV="false" rot="0">
              <a:off x="0" y="0"/>
              <a:ext cx="4954609" cy="324104"/>
            </a:xfrm>
            <a:custGeom>
              <a:avLst/>
              <a:gdLst/>
              <a:ahLst/>
              <a:cxnLst/>
              <a:rect r="r" b="b" t="t" l="l"/>
              <a:pathLst>
                <a:path h="324104" w="4954609">
                  <a:moveTo>
                    <a:pt x="0" y="0"/>
                  </a:moveTo>
                  <a:lnTo>
                    <a:pt x="4954609" y="0"/>
                  </a:lnTo>
                  <a:lnTo>
                    <a:pt x="4954609" y="324104"/>
                  </a:lnTo>
                  <a:lnTo>
                    <a:pt x="0" y="324104"/>
                  </a:lnTo>
                  <a:close/>
                </a:path>
              </a:pathLst>
            </a:custGeom>
            <a:solidFill>
              <a:srgbClr val="1B1B1B"/>
            </a:solidFill>
          </p:spPr>
        </p:sp>
        <p:sp>
          <p:nvSpPr>
            <p:cNvPr name="TextBox 8" id="8"/>
            <p:cNvSpPr txBox="true"/>
            <p:nvPr/>
          </p:nvSpPr>
          <p:spPr>
            <a:xfrm>
              <a:off x="0" y="-28575"/>
              <a:ext cx="4954609" cy="35267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886602" y="3865275"/>
            <a:ext cx="671477" cy="6714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true" flipV="false" rot="-8342740">
            <a:off x="13767470" y="1122001"/>
            <a:ext cx="1290613" cy="600722"/>
          </a:xfrm>
          <a:custGeom>
            <a:avLst/>
            <a:gdLst/>
            <a:ahLst/>
            <a:cxnLst/>
            <a:rect r="r" b="b" t="t" l="l"/>
            <a:pathLst>
              <a:path h="600722" w="1290613">
                <a:moveTo>
                  <a:pt x="1290614" y="0"/>
                </a:moveTo>
                <a:lnTo>
                  <a:pt x="0" y="0"/>
                </a:lnTo>
                <a:lnTo>
                  <a:pt x="0" y="600722"/>
                </a:lnTo>
                <a:lnTo>
                  <a:pt x="1290614" y="600722"/>
                </a:lnTo>
                <a:lnTo>
                  <a:pt x="12906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7031882" y="772548"/>
            <a:ext cx="649813" cy="6498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972982" y="-1369880"/>
            <a:ext cx="2342037" cy="23420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2018345" y="972157"/>
            <a:ext cx="3546687" cy="7170628"/>
          </a:xfrm>
          <a:custGeom>
            <a:avLst/>
            <a:gdLst/>
            <a:ahLst/>
            <a:cxnLst/>
            <a:rect r="r" b="b" t="t" l="l"/>
            <a:pathLst>
              <a:path h="7170628" w="3546687">
                <a:moveTo>
                  <a:pt x="0" y="0"/>
                </a:moveTo>
                <a:lnTo>
                  <a:pt x="3546687" y="0"/>
                </a:lnTo>
                <a:lnTo>
                  <a:pt x="3546687" y="7170628"/>
                </a:lnTo>
                <a:lnTo>
                  <a:pt x="0" y="7170628"/>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4793202" y="7652504"/>
            <a:ext cx="745396" cy="74539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true" flipV="false" rot="861926">
            <a:off x="-273014" y="7013316"/>
            <a:ext cx="1397400" cy="650426"/>
          </a:xfrm>
          <a:custGeom>
            <a:avLst/>
            <a:gdLst/>
            <a:ahLst/>
            <a:cxnLst/>
            <a:rect r="r" b="b" t="t" l="l"/>
            <a:pathLst>
              <a:path h="650426" w="1397400">
                <a:moveTo>
                  <a:pt x="1397400" y="0"/>
                </a:moveTo>
                <a:lnTo>
                  <a:pt x="0" y="0"/>
                </a:lnTo>
                <a:lnTo>
                  <a:pt x="0" y="650426"/>
                </a:lnTo>
                <a:lnTo>
                  <a:pt x="1397400" y="650426"/>
                </a:lnTo>
                <a:lnTo>
                  <a:pt x="13974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643182" y="2100151"/>
            <a:ext cx="771037" cy="977120"/>
          </a:xfrm>
          <a:custGeom>
            <a:avLst/>
            <a:gdLst/>
            <a:ahLst/>
            <a:cxnLst/>
            <a:rect r="r" b="b" t="t" l="l"/>
            <a:pathLst>
              <a:path h="977120" w="771037">
                <a:moveTo>
                  <a:pt x="0" y="0"/>
                </a:moveTo>
                <a:lnTo>
                  <a:pt x="771036" y="0"/>
                </a:lnTo>
                <a:lnTo>
                  <a:pt x="771036" y="977120"/>
                </a:lnTo>
                <a:lnTo>
                  <a:pt x="0" y="9771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8821883" y="6033707"/>
            <a:ext cx="644234" cy="816426"/>
          </a:xfrm>
          <a:custGeom>
            <a:avLst/>
            <a:gdLst/>
            <a:ahLst/>
            <a:cxnLst/>
            <a:rect r="r" b="b" t="t" l="l"/>
            <a:pathLst>
              <a:path h="816426" w="644234">
                <a:moveTo>
                  <a:pt x="0" y="0"/>
                </a:moveTo>
                <a:lnTo>
                  <a:pt x="644234" y="0"/>
                </a:lnTo>
                <a:lnTo>
                  <a:pt x="644234" y="816426"/>
                </a:lnTo>
                <a:lnTo>
                  <a:pt x="0" y="8164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827506" y="496191"/>
            <a:ext cx="13708378" cy="5946009"/>
          </a:xfrm>
          <a:custGeom>
            <a:avLst/>
            <a:gdLst/>
            <a:ahLst/>
            <a:cxnLst/>
            <a:rect r="r" b="b" t="t" l="l"/>
            <a:pathLst>
              <a:path h="5946009" w="13708378">
                <a:moveTo>
                  <a:pt x="0" y="0"/>
                </a:moveTo>
                <a:lnTo>
                  <a:pt x="13708378" y="0"/>
                </a:lnTo>
                <a:lnTo>
                  <a:pt x="13708378" y="5946008"/>
                </a:lnTo>
                <a:lnTo>
                  <a:pt x="0" y="5946008"/>
                </a:lnTo>
                <a:lnTo>
                  <a:pt x="0" y="0"/>
                </a:lnTo>
                <a:close/>
              </a:path>
            </a:pathLst>
          </a:custGeom>
          <a:blipFill>
            <a:blip r:embed="rId12"/>
            <a:stretch>
              <a:fillRect l="0" t="0" r="0" b="0"/>
            </a:stretch>
          </a:blipFill>
        </p:spPr>
      </p:sp>
      <p:sp>
        <p:nvSpPr>
          <p:cNvPr name="TextBox 27" id="27"/>
          <p:cNvSpPr txBox="true"/>
          <p:nvPr/>
        </p:nvSpPr>
        <p:spPr>
          <a:xfrm rot="0">
            <a:off x="11141007" y="6717346"/>
            <a:ext cx="6693371" cy="979170"/>
          </a:xfrm>
          <a:prstGeom prst="rect">
            <a:avLst/>
          </a:prstGeom>
        </p:spPr>
        <p:txBody>
          <a:bodyPr anchor="t" rtlCol="false" tIns="0" lIns="0" bIns="0" rIns="0">
            <a:spAutoFit/>
          </a:bodyPr>
          <a:lstStyle/>
          <a:p>
            <a:pPr>
              <a:lnSpc>
                <a:spcPts val="7679"/>
              </a:lnSpc>
            </a:pPr>
            <a:r>
              <a:rPr lang="en-US" sz="6399">
                <a:solidFill>
                  <a:srgbClr val="1B1B1B"/>
                </a:solidFill>
                <a:latin typeface="Gliker Bold"/>
              </a:rPr>
              <a:t>User Flow</a:t>
            </a:r>
          </a:p>
        </p:txBody>
      </p:sp>
      <p:sp>
        <p:nvSpPr>
          <p:cNvPr name="TextBox 28" id="28"/>
          <p:cNvSpPr txBox="true"/>
          <p:nvPr/>
        </p:nvSpPr>
        <p:spPr>
          <a:xfrm rot="0">
            <a:off x="11141007" y="7729471"/>
            <a:ext cx="6789755" cy="1242977"/>
          </a:xfrm>
          <a:prstGeom prst="rect">
            <a:avLst/>
          </a:prstGeom>
        </p:spPr>
        <p:txBody>
          <a:bodyPr anchor="t" rtlCol="false" tIns="0" lIns="0" bIns="0" rIns="0">
            <a:spAutoFit/>
          </a:bodyPr>
          <a:lstStyle/>
          <a:p>
            <a:pPr>
              <a:lnSpc>
                <a:spcPts val="3237"/>
              </a:lnSpc>
            </a:pPr>
            <a:r>
              <a:rPr lang="en-US" sz="2697">
                <a:solidFill>
                  <a:srgbClr val="1B1B1B"/>
                </a:solidFill>
                <a:latin typeface="Sniglet"/>
              </a:rPr>
              <a:t>serangkaian tugas atau langkah yang perlu pengguna lalui dari awal hingga akhir untuk dapat menjalankan suatu fungsi atau fitur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11795"/>
            <a:ext cx="10498795" cy="10498795"/>
          </a:xfrm>
          <a:custGeom>
            <a:avLst/>
            <a:gdLst/>
            <a:ahLst/>
            <a:cxnLst/>
            <a:rect r="r" b="b" t="t" l="l"/>
            <a:pathLst>
              <a:path h="10498795" w="10498795">
                <a:moveTo>
                  <a:pt x="0" y="0"/>
                </a:moveTo>
                <a:lnTo>
                  <a:pt x="10498795" y="0"/>
                </a:lnTo>
                <a:lnTo>
                  <a:pt x="10498795" y="10498795"/>
                </a:lnTo>
                <a:lnTo>
                  <a:pt x="0" y="10498795"/>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087282"/>
            <a:ext cx="3763965" cy="3763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62016" y="9247594"/>
            <a:ext cx="18812032" cy="1230584"/>
            <a:chOff x="0" y="0"/>
            <a:chExt cx="4954609" cy="324104"/>
          </a:xfrm>
        </p:grpSpPr>
        <p:sp>
          <p:nvSpPr>
            <p:cNvPr name="Freeform 7" id="7"/>
            <p:cNvSpPr/>
            <p:nvPr/>
          </p:nvSpPr>
          <p:spPr>
            <a:xfrm flipH="false" flipV="false" rot="0">
              <a:off x="0" y="0"/>
              <a:ext cx="4954609" cy="324104"/>
            </a:xfrm>
            <a:custGeom>
              <a:avLst/>
              <a:gdLst/>
              <a:ahLst/>
              <a:cxnLst/>
              <a:rect r="r" b="b" t="t" l="l"/>
              <a:pathLst>
                <a:path h="324104" w="4954609">
                  <a:moveTo>
                    <a:pt x="0" y="0"/>
                  </a:moveTo>
                  <a:lnTo>
                    <a:pt x="4954609" y="0"/>
                  </a:lnTo>
                  <a:lnTo>
                    <a:pt x="4954609" y="324104"/>
                  </a:lnTo>
                  <a:lnTo>
                    <a:pt x="0" y="324104"/>
                  </a:lnTo>
                  <a:close/>
                </a:path>
              </a:pathLst>
            </a:custGeom>
            <a:solidFill>
              <a:srgbClr val="1B1B1B"/>
            </a:solidFill>
          </p:spPr>
        </p:sp>
        <p:sp>
          <p:nvSpPr>
            <p:cNvPr name="TextBox 8" id="8"/>
            <p:cNvSpPr txBox="true"/>
            <p:nvPr/>
          </p:nvSpPr>
          <p:spPr>
            <a:xfrm>
              <a:off x="0" y="-28575"/>
              <a:ext cx="4954609" cy="35267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886602" y="3865275"/>
            <a:ext cx="671477" cy="6714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true" flipV="false" rot="-8342740">
            <a:off x="13767470" y="1122001"/>
            <a:ext cx="1290613" cy="600722"/>
          </a:xfrm>
          <a:custGeom>
            <a:avLst/>
            <a:gdLst/>
            <a:ahLst/>
            <a:cxnLst/>
            <a:rect r="r" b="b" t="t" l="l"/>
            <a:pathLst>
              <a:path h="600722" w="1290613">
                <a:moveTo>
                  <a:pt x="1290614" y="0"/>
                </a:moveTo>
                <a:lnTo>
                  <a:pt x="0" y="0"/>
                </a:lnTo>
                <a:lnTo>
                  <a:pt x="0" y="600722"/>
                </a:lnTo>
                <a:lnTo>
                  <a:pt x="1290614" y="600722"/>
                </a:lnTo>
                <a:lnTo>
                  <a:pt x="12906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7031882" y="772548"/>
            <a:ext cx="649813" cy="6498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483029" y="1553182"/>
            <a:ext cx="6776271" cy="6844718"/>
          </a:xfrm>
          <a:custGeom>
            <a:avLst/>
            <a:gdLst/>
            <a:ahLst/>
            <a:cxnLst/>
            <a:rect r="r" b="b" t="t" l="l"/>
            <a:pathLst>
              <a:path h="6844718" w="6776271">
                <a:moveTo>
                  <a:pt x="0" y="0"/>
                </a:moveTo>
                <a:lnTo>
                  <a:pt x="6776271" y="0"/>
                </a:lnTo>
                <a:lnTo>
                  <a:pt x="6776271" y="6844718"/>
                </a:lnTo>
                <a:lnTo>
                  <a:pt x="0" y="6844718"/>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7972982" y="-1369880"/>
            <a:ext cx="2342037" cy="234203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793202" y="7652504"/>
            <a:ext cx="745396" cy="74539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true" flipV="false" rot="861926">
            <a:off x="-273014" y="7013316"/>
            <a:ext cx="1397400" cy="650426"/>
          </a:xfrm>
          <a:custGeom>
            <a:avLst/>
            <a:gdLst/>
            <a:ahLst/>
            <a:cxnLst/>
            <a:rect r="r" b="b" t="t" l="l"/>
            <a:pathLst>
              <a:path h="650426" w="1397400">
                <a:moveTo>
                  <a:pt x="1397400" y="0"/>
                </a:moveTo>
                <a:lnTo>
                  <a:pt x="0" y="0"/>
                </a:lnTo>
                <a:lnTo>
                  <a:pt x="0" y="650426"/>
                </a:lnTo>
                <a:lnTo>
                  <a:pt x="1397400" y="650426"/>
                </a:lnTo>
                <a:lnTo>
                  <a:pt x="13974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643182" y="2100151"/>
            <a:ext cx="771037" cy="977120"/>
          </a:xfrm>
          <a:custGeom>
            <a:avLst/>
            <a:gdLst/>
            <a:ahLst/>
            <a:cxnLst/>
            <a:rect r="r" b="b" t="t" l="l"/>
            <a:pathLst>
              <a:path h="977120" w="771037">
                <a:moveTo>
                  <a:pt x="0" y="0"/>
                </a:moveTo>
                <a:lnTo>
                  <a:pt x="771036" y="0"/>
                </a:lnTo>
                <a:lnTo>
                  <a:pt x="771036" y="977120"/>
                </a:lnTo>
                <a:lnTo>
                  <a:pt x="0" y="9771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8821883" y="6033707"/>
            <a:ext cx="644234" cy="816426"/>
          </a:xfrm>
          <a:custGeom>
            <a:avLst/>
            <a:gdLst/>
            <a:ahLst/>
            <a:cxnLst/>
            <a:rect r="r" b="b" t="t" l="l"/>
            <a:pathLst>
              <a:path h="816426" w="644234">
                <a:moveTo>
                  <a:pt x="0" y="0"/>
                </a:moveTo>
                <a:lnTo>
                  <a:pt x="644234" y="0"/>
                </a:lnTo>
                <a:lnTo>
                  <a:pt x="644234" y="816426"/>
                </a:lnTo>
                <a:lnTo>
                  <a:pt x="0" y="8164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414218" y="332123"/>
            <a:ext cx="7967718" cy="9530763"/>
          </a:xfrm>
          <a:custGeom>
            <a:avLst/>
            <a:gdLst/>
            <a:ahLst/>
            <a:cxnLst/>
            <a:rect r="r" b="b" t="t" l="l"/>
            <a:pathLst>
              <a:path h="9530763" w="7967718">
                <a:moveTo>
                  <a:pt x="0" y="0"/>
                </a:moveTo>
                <a:lnTo>
                  <a:pt x="7967718" y="0"/>
                </a:lnTo>
                <a:lnTo>
                  <a:pt x="7967718" y="9530763"/>
                </a:lnTo>
                <a:lnTo>
                  <a:pt x="0" y="9530763"/>
                </a:lnTo>
                <a:lnTo>
                  <a:pt x="0" y="0"/>
                </a:lnTo>
                <a:close/>
              </a:path>
            </a:pathLst>
          </a:custGeom>
          <a:blipFill>
            <a:blip r:embed="rId12"/>
            <a:stretch>
              <a:fillRect l="0" t="0" r="0" b="0"/>
            </a:stretch>
          </a:blipFill>
        </p:spPr>
      </p:sp>
      <p:sp>
        <p:nvSpPr>
          <p:cNvPr name="TextBox 27" id="27"/>
          <p:cNvSpPr txBox="true"/>
          <p:nvPr/>
        </p:nvSpPr>
        <p:spPr>
          <a:xfrm rot="0">
            <a:off x="10565929" y="3320642"/>
            <a:ext cx="6693371" cy="971550"/>
          </a:xfrm>
          <a:prstGeom prst="rect">
            <a:avLst/>
          </a:prstGeom>
        </p:spPr>
        <p:txBody>
          <a:bodyPr anchor="t" rtlCol="false" tIns="0" lIns="0" bIns="0" rIns="0">
            <a:spAutoFit/>
          </a:bodyPr>
          <a:lstStyle/>
          <a:p>
            <a:pPr>
              <a:lnSpc>
                <a:spcPts val="7679"/>
              </a:lnSpc>
            </a:pPr>
            <a:r>
              <a:rPr lang="en-US" sz="6399">
                <a:solidFill>
                  <a:srgbClr val="1B1B1B"/>
                </a:solidFill>
                <a:latin typeface="Gliker Bold"/>
              </a:rPr>
              <a:t>Site Map</a:t>
            </a:r>
          </a:p>
        </p:txBody>
      </p:sp>
      <p:sp>
        <p:nvSpPr>
          <p:cNvPr name="TextBox 28" id="28"/>
          <p:cNvSpPr txBox="true"/>
          <p:nvPr/>
        </p:nvSpPr>
        <p:spPr>
          <a:xfrm rot="0">
            <a:off x="10565929" y="4265933"/>
            <a:ext cx="6371254" cy="2175987"/>
          </a:xfrm>
          <a:prstGeom prst="rect">
            <a:avLst/>
          </a:prstGeom>
        </p:spPr>
        <p:txBody>
          <a:bodyPr anchor="t" rtlCol="false" tIns="0" lIns="0" bIns="0" rIns="0">
            <a:spAutoFit/>
          </a:bodyPr>
          <a:lstStyle/>
          <a:p>
            <a:pPr>
              <a:lnSpc>
                <a:spcPts val="3426"/>
              </a:lnSpc>
            </a:pPr>
            <a:r>
              <a:rPr lang="en-US" sz="2855">
                <a:solidFill>
                  <a:srgbClr val="1B1B1B"/>
                </a:solidFill>
                <a:latin typeface="Sniglet"/>
              </a:rPr>
              <a:t>representasi visual dari struktur dan hierarki halaman dalam sebuah situs web, yang menunjukkan bagaimana halaman-halaman tersebut terhubung dan diorganisasi secara keseluruhan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415833" y="5947580"/>
            <a:ext cx="19119666" cy="5325054"/>
            <a:chOff x="0" y="0"/>
            <a:chExt cx="25492888" cy="7100071"/>
          </a:xfrm>
        </p:grpSpPr>
        <p:sp>
          <p:nvSpPr>
            <p:cNvPr name="Freeform 3" id="3"/>
            <p:cNvSpPr/>
            <p:nvPr/>
          </p:nvSpPr>
          <p:spPr>
            <a:xfrm flipH="false" flipV="false" rot="0">
              <a:off x="12716330" y="0"/>
              <a:ext cx="12776559" cy="6705837"/>
            </a:xfrm>
            <a:custGeom>
              <a:avLst/>
              <a:gdLst/>
              <a:ahLst/>
              <a:cxnLst/>
              <a:rect r="r" b="b" t="t" l="l"/>
              <a:pathLst>
                <a:path h="6705837" w="12776559">
                  <a:moveTo>
                    <a:pt x="0" y="0"/>
                  </a:moveTo>
                  <a:lnTo>
                    <a:pt x="12776558" y="0"/>
                  </a:lnTo>
                  <a:lnTo>
                    <a:pt x="12776558" y="6705837"/>
                  </a:lnTo>
                  <a:lnTo>
                    <a:pt x="0" y="6705837"/>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90528"/>
              </a:stretch>
            </a:blipFill>
          </p:spPr>
        </p:sp>
        <p:sp>
          <p:nvSpPr>
            <p:cNvPr name="Freeform 4" id="4"/>
            <p:cNvSpPr/>
            <p:nvPr/>
          </p:nvSpPr>
          <p:spPr>
            <a:xfrm flipH="false" flipV="false" rot="0">
              <a:off x="0" y="0"/>
              <a:ext cx="12776559" cy="7100071"/>
            </a:xfrm>
            <a:custGeom>
              <a:avLst/>
              <a:gdLst/>
              <a:ahLst/>
              <a:cxnLst/>
              <a:rect r="r" b="b" t="t" l="l"/>
              <a:pathLst>
                <a:path h="7100071" w="12776559">
                  <a:moveTo>
                    <a:pt x="0" y="0"/>
                  </a:moveTo>
                  <a:lnTo>
                    <a:pt x="12776559" y="0"/>
                  </a:lnTo>
                  <a:lnTo>
                    <a:pt x="12776559" y="7100071"/>
                  </a:lnTo>
                  <a:lnTo>
                    <a:pt x="0" y="7100071"/>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79949"/>
              </a:stretch>
            </a:blipFill>
          </p:spPr>
        </p:sp>
      </p:grpSp>
      <p:grpSp>
        <p:nvGrpSpPr>
          <p:cNvPr name="Group 5" id="5"/>
          <p:cNvGrpSpPr/>
          <p:nvPr/>
        </p:nvGrpSpPr>
        <p:grpSpPr>
          <a:xfrm rot="0">
            <a:off x="17259300" y="6238329"/>
            <a:ext cx="2090776" cy="209077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61651" y="1957895"/>
            <a:ext cx="13364698" cy="6371210"/>
            <a:chOff x="0" y="0"/>
            <a:chExt cx="3519920" cy="1678014"/>
          </a:xfrm>
        </p:grpSpPr>
        <p:sp>
          <p:nvSpPr>
            <p:cNvPr name="Freeform 9" id="9"/>
            <p:cNvSpPr/>
            <p:nvPr/>
          </p:nvSpPr>
          <p:spPr>
            <a:xfrm flipH="false" flipV="false" rot="0">
              <a:off x="0" y="0"/>
              <a:ext cx="3519920" cy="1678014"/>
            </a:xfrm>
            <a:custGeom>
              <a:avLst/>
              <a:gdLst/>
              <a:ahLst/>
              <a:cxnLst/>
              <a:rect r="r" b="b" t="t" l="l"/>
              <a:pathLst>
                <a:path h="1678014" w="3519920">
                  <a:moveTo>
                    <a:pt x="29543" y="0"/>
                  </a:moveTo>
                  <a:lnTo>
                    <a:pt x="3490377" y="0"/>
                  </a:lnTo>
                  <a:cubicBezTo>
                    <a:pt x="3506693" y="0"/>
                    <a:pt x="3519920" y="13227"/>
                    <a:pt x="3519920" y="29543"/>
                  </a:cubicBezTo>
                  <a:lnTo>
                    <a:pt x="3519920" y="1648471"/>
                  </a:lnTo>
                  <a:cubicBezTo>
                    <a:pt x="3519920" y="1664787"/>
                    <a:pt x="3506693" y="1678014"/>
                    <a:pt x="3490377" y="1678014"/>
                  </a:cubicBezTo>
                  <a:lnTo>
                    <a:pt x="29543" y="1678014"/>
                  </a:lnTo>
                  <a:cubicBezTo>
                    <a:pt x="13227" y="1678014"/>
                    <a:pt x="0" y="1664787"/>
                    <a:pt x="0" y="1648471"/>
                  </a:cubicBezTo>
                  <a:lnTo>
                    <a:pt x="0" y="29543"/>
                  </a:lnTo>
                  <a:cubicBezTo>
                    <a:pt x="0" y="13227"/>
                    <a:pt x="13227" y="0"/>
                    <a:pt x="29543" y="0"/>
                  </a:cubicBezTo>
                  <a:close/>
                </a:path>
              </a:pathLst>
            </a:custGeom>
            <a:solidFill>
              <a:srgbClr val="D83370"/>
            </a:solidFill>
            <a:ln cap="rnd">
              <a:noFill/>
              <a:prstDash val="solid"/>
              <a:round/>
            </a:ln>
          </p:spPr>
        </p:sp>
        <p:sp>
          <p:nvSpPr>
            <p:cNvPr name="TextBox 10" id="10"/>
            <p:cNvSpPr txBox="true"/>
            <p:nvPr/>
          </p:nvSpPr>
          <p:spPr>
            <a:xfrm>
              <a:off x="0" y="-28575"/>
              <a:ext cx="3519920" cy="170658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088953" y="6238329"/>
            <a:ext cx="745396" cy="74539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B1B1B"/>
              </a:solidFill>
              <a:prstDash val="lgDash"/>
              <a:miter/>
            </a:ln>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368982" y="5263632"/>
            <a:ext cx="9550036" cy="1492194"/>
            <a:chOff x="0" y="0"/>
            <a:chExt cx="2515236" cy="393006"/>
          </a:xfrm>
        </p:grpSpPr>
        <p:sp>
          <p:nvSpPr>
            <p:cNvPr name="Freeform 15" id="15"/>
            <p:cNvSpPr/>
            <p:nvPr/>
          </p:nvSpPr>
          <p:spPr>
            <a:xfrm flipH="false" flipV="false" rot="0">
              <a:off x="0" y="0"/>
              <a:ext cx="2515236" cy="393006"/>
            </a:xfrm>
            <a:custGeom>
              <a:avLst/>
              <a:gdLst/>
              <a:ahLst/>
              <a:cxnLst/>
              <a:rect r="r" b="b" t="t" l="l"/>
              <a:pathLst>
                <a:path h="393006" w="2515236">
                  <a:moveTo>
                    <a:pt x="81067" y="0"/>
                  </a:moveTo>
                  <a:lnTo>
                    <a:pt x="2434169" y="0"/>
                  </a:lnTo>
                  <a:cubicBezTo>
                    <a:pt x="2455669" y="0"/>
                    <a:pt x="2476289" y="8541"/>
                    <a:pt x="2491492" y="23744"/>
                  </a:cubicBezTo>
                  <a:cubicBezTo>
                    <a:pt x="2506695" y="38947"/>
                    <a:pt x="2515236" y="59567"/>
                    <a:pt x="2515236" y="81067"/>
                  </a:cubicBezTo>
                  <a:lnTo>
                    <a:pt x="2515236" y="311939"/>
                  </a:lnTo>
                  <a:cubicBezTo>
                    <a:pt x="2515236" y="356711"/>
                    <a:pt x="2478941" y="393006"/>
                    <a:pt x="2434169" y="393006"/>
                  </a:cubicBezTo>
                  <a:lnTo>
                    <a:pt x="81067" y="393006"/>
                  </a:lnTo>
                  <a:cubicBezTo>
                    <a:pt x="36295" y="393006"/>
                    <a:pt x="0" y="356711"/>
                    <a:pt x="0" y="311939"/>
                  </a:cubicBezTo>
                  <a:lnTo>
                    <a:pt x="0" y="81067"/>
                  </a:lnTo>
                  <a:cubicBezTo>
                    <a:pt x="0" y="36295"/>
                    <a:pt x="36295" y="0"/>
                    <a:pt x="81067" y="0"/>
                  </a:cubicBezTo>
                  <a:close/>
                </a:path>
              </a:pathLst>
            </a:custGeom>
            <a:solidFill>
              <a:srgbClr val="FFFFFF"/>
            </a:solidFill>
            <a:ln cap="rnd">
              <a:noFill/>
              <a:prstDash val="solid"/>
              <a:round/>
            </a:ln>
          </p:spPr>
        </p:sp>
        <p:sp>
          <p:nvSpPr>
            <p:cNvPr name="TextBox 16" id="16"/>
            <p:cNvSpPr txBox="true"/>
            <p:nvPr/>
          </p:nvSpPr>
          <p:spPr>
            <a:xfrm>
              <a:off x="0" y="-28575"/>
              <a:ext cx="2515236" cy="421581"/>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4553779" y="3531174"/>
            <a:ext cx="9180441" cy="971550"/>
          </a:xfrm>
          <a:prstGeom prst="rect">
            <a:avLst/>
          </a:prstGeom>
        </p:spPr>
        <p:txBody>
          <a:bodyPr anchor="t" rtlCol="false" tIns="0" lIns="0" bIns="0" rIns="0">
            <a:spAutoFit/>
          </a:bodyPr>
          <a:lstStyle/>
          <a:p>
            <a:pPr algn="ctr">
              <a:lnSpc>
                <a:spcPts val="7679"/>
              </a:lnSpc>
            </a:pPr>
            <a:r>
              <a:rPr lang="en-US" sz="6399">
                <a:solidFill>
                  <a:srgbClr val="FFFFFF"/>
                </a:solidFill>
                <a:latin typeface="Gliker Bold"/>
              </a:rPr>
              <a:t>Saatnya Memilih</a:t>
            </a:r>
          </a:p>
        </p:txBody>
      </p:sp>
      <p:sp>
        <p:nvSpPr>
          <p:cNvPr name="TextBox 18" id="18"/>
          <p:cNvSpPr txBox="true"/>
          <p:nvPr/>
        </p:nvSpPr>
        <p:spPr>
          <a:xfrm rot="0">
            <a:off x="5821926" y="5771604"/>
            <a:ext cx="6644148" cy="466725"/>
          </a:xfrm>
          <a:prstGeom prst="rect">
            <a:avLst/>
          </a:prstGeom>
        </p:spPr>
        <p:txBody>
          <a:bodyPr anchor="t" rtlCol="false" tIns="0" lIns="0" bIns="0" rIns="0">
            <a:spAutoFit/>
          </a:bodyPr>
          <a:lstStyle/>
          <a:p>
            <a:pPr algn="ctr">
              <a:lnSpc>
                <a:spcPts val="3600"/>
              </a:lnSpc>
            </a:pPr>
            <a:r>
              <a:rPr lang="en-US" sz="3000">
                <a:solidFill>
                  <a:srgbClr val="1B1B1B"/>
                </a:solidFill>
                <a:latin typeface="Sniglet"/>
              </a:rPr>
              <a:t>Pilih ide terbaik sebagai solusi.</a:t>
            </a:r>
          </a:p>
        </p:txBody>
      </p:sp>
      <p:sp>
        <p:nvSpPr>
          <p:cNvPr name="Freeform 19" id="19"/>
          <p:cNvSpPr/>
          <p:nvPr/>
        </p:nvSpPr>
        <p:spPr>
          <a:xfrm flipH="false" flipV="false" rot="0">
            <a:off x="1399239" y="1009859"/>
            <a:ext cx="748087" cy="948037"/>
          </a:xfrm>
          <a:custGeom>
            <a:avLst/>
            <a:gdLst/>
            <a:ahLst/>
            <a:cxnLst/>
            <a:rect r="r" b="b" t="t" l="l"/>
            <a:pathLst>
              <a:path h="948037" w="748087">
                <a:moveTo>
                  <a:pt x="0" y="0"/>
                </a:moveTo>
                <a:lnTo>
                  <a:pt x="748087" y="0"/>
                </a:lnTo>
                <a:lnTo>
                  <a:pt x="748087" y="948036"/>
                </a:lnTo>
                <a:lnTo>
                  <a:pt x="0" y="9480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2027248">
            <a:off x="16517053" y="4403095"/>
            <a:ext cx="1484494" cy="690964"/>
          </a:xfrm>
          <a:custGeom>
            <a:avLst/>
            <a:gdLst/>
            <a:ahLst/>
            <a:cxnLst/>
            <a:rect r="r" b="b" t="t" l="l"/>
            <a:pathLst>
              <a:path h="690964" w="1484494">
                <a:moveTo>
                  <a:pt x="1484494" y="0"/>
                </a:moveTo>
                <a:lnTo>
                  <a:pt x="0" y="0"/>
                </a:lnTo>
                <a:lnTo>
                  <a:pt x="0" y="690965"/>
                </a:lnTo>
                <a:lnTo>
                  <a:pt x="1484494" y="690965"/>
                </a:lnTo>
                <a:lnTo>
                  <a:pt x="148449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true" flipV="false" rot="2521439">
            <a:off x="749651" y="8017591"/>
            <a:ext cx="1585206" cy="737842"/>
          </a:xfrm>
          <a:custGeom>
            <a:avLst/>
            <a:gdLst/>
            <a:ahLst/>
            <a:cxnLst/>
            <a:rect r="r" b="b" t="t" l="l"/>
            <a:pathLst>
              <a:path h="737842" w="1585206">
                <a:moveTo>
                  <a:pt x="1585206" y="0"/>
                </a:moveTo>
                <a:lnTo>
                  <a:pt x="0" y="0"/>
                </a:lnTo>
                <a:lnTo>
                  <a:pt x="0" y="737842"/>
                </a:lnTo>
                <a:lnTo>
                  <a:pt x="1585206" y="737842"/>
                </a:lnTo>
                <a:lnTo>
                  <a:pt x="1585206"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2" id="22"/>
          <p:cNvGrpSpPr/>
          <p:nvPr/>
        </p:nvGrpSpPr>
        <p:grpSpPr>
          <a:xfrm rot="0">
            <a:off x="-691537" y="1957895"/>
            <a:ext cx="2090776" cy="209077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5453651" y="3003283"/>
            <a:ext cx="745396" cy="74539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B1B1B"/>
              </a:solidFill>
              <a:prstDash val="lgDash"/>
              <a:miter/>
            </a:ln>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16076243" y="8784282"/>
            <a:ext cx="748087" cy="948037"/>
          </a:xfrm>
          <a:custGeom>
            <a:avLst/>
            <a:gdLst/>
            <a:ahLst/>
            <a:cxnLst/>
            <a:rect r="r" b="b" t="t" l="l"/>
            <a:pathLst>
              <a:path h="948037" w="748087">
                <a:moveTo>
                  <a:pt x="0" y="0"/>
                </a:moveTo>
                <a:lnTo>
                  <a:pt x="748087" y="0"/>
                </a:lnTo>
                <a:lnTo>
                  <a:pt x="748087" y="948036"/>
                </a:lnTo>
                <a:lnTo>
                  <a:pt x="0" y="9480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9" id="29"/>
          <p:cNvGrpSpPr/>
          <p:nvPr/>
        </p:nvGrpSpPr>
        <p:grpSpPr>
          <a:xfrm rot="0">
            <a:off x="10795958" y="-1080917"/>
            <a:ext cx="2090776" cy="209077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4368982" y="9181858"/>
            <a:ext cx="2090776" cy="209077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9618619" y="656002"/>
            <a:ext cx="745396" cy="74539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7701290" y="8784282"/>
            <a:ext cx="745396" cy="74539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415833" y="6337480"/>
            <a:ext cx="19119666" cy="5325054"/>
            <a:chOff x="0" y="0"/>
            <a:chExt cx="25492888" cy="7100071"/>
          </a:xfrm>
        </p:grpSpPr>
        <p:sp>
          <p:nvSpPr>
            <p:cNvPr name="Freeform 3" id="3"/>
            <p:cNvSpPr/>
            <p:nvPr/>
          </p:nvSpPr>
          <p:spPr>
            <a:xfrm flipH="false" flipV="false" rot="0">
              <a:off x="12716330" y="0"/>
              <a:ext cx="12776559" cy="6705837"/>
            </a:xfrm>
            <a:custGeom>
              <a:avLst/>
              <a:gdLst/>
              <a:ahLst/>
              <a:cxnLst/>
              <a:rect r="r" b="b" t="t" l="l"/>
              <a:pathLst>
                <a:path h="6705837" w="12776559">
                  <a:moveTo>
                    <a:pt x="0" y="0"/>
                  </a:moveTo>
                  <a:lnTo>
                    <a:pt x="12776558" y="0"/>
                  </a:lnTo>
                  <a:lnTo>
                    <a:pt x="12776558" y="6705837"/>
                  </a:lnTo>
                  <a:lnTo>
                    <a:pt x="0" y="6705837"/>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90528"/>
              </a:stretch>
            </a:blipFill>
          </p:spPr>
        </p:sp>
        <p:sp>
          <p:nvSpPr>
            <p:cNvPr name="Freeform 4" id="4"/>
            <p:cNvSpPr/>
            <p:nvPr/>
          </p:nvSpPr>
          <p:spPr>
            <a:xfrm flipH="false" flipV="false" rot="0">
              <a:off x="0" y="0"/>
              <a:ext cx="12776559" cy="7100071"/>
            </a:xfrm>
            <a:custGeom>
              <a:avLst/>
              <a:gdLst/>
              <a:ahLst/>
              <a:cxnLst/>
              <a:rect r="r" b="b" t="t" l="l"/>
              <a:pathLst>
                <a:path h="7100071" w="12776559">
                  <a:moveTo>
                    <a:pt x="0" y="0"/>
                  </a:moveTo>
                  <a:lnTo>
                    <a:pt x="12776559" y="0"/>
                  </a:lnTo>
                  <a:lnTo>
                    <a:pt x="12776559" y="7100071"/>
                  </a:lnTo>
                  <a:lnTo>
                    <a:pt x="0" y="7100071"/>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79949"/>
              </a:stretch>
            </a:blipFill>
          </p:spPr>
        </p:sp>
      </p:grpSp>
      <p:sp>
        <p:nvSpPr>
          <p:cNvPr name="Freeform 5" id="5"/>
          <p:cNvSpPr/>
          <p:nvPr/>
        </p:nvSpPr>
        <p:spPr>
          <a:xfrm flipH="false" flipV="false" rot="-9394892">
            <a:off x="17004572" y="7007934"/>
            <a:ext cx="1616328" cy="752327"/>
          </a:xfrm>
          <a:custGeom>
            <a:avLst/>
            <a:gdLst/>
            <a:ahLst/>
            <a:cxnLst/>
            <a:rect r="r" b="b" t="t" l="l"/>
            <a:pathLst>
              <a:path h="752327" w="1616328">
                <a:moveTo>
                  <a:pt x="0" y="0"/>
                </a:moveTo>
                <a:lnTo>
                  <a:pt x="1616329" y="0"/>
                </a:lnTo>
                <a:lnTo>
                  <a:pt x="1616329" y="752328"/>
                </a:lnTo>
                <a:lnTo>
                  <a:pt x="0" y="7523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36482">
            <a:off x="1493559" y="3866466"/>
            <a:ext cx="1150286" cy="535406"/>
          </a:xfrm>
          <a:custGeom>
            <a:avLst/>
            <a:gdLst/>
            <a:ahLst/>
            <a:cxnLst/>
            <a:rect r="r" b="b" t="t" l="l"/>
            <a:pathLst>
              <a:path h="535406" w="1150286">
                <a:moveTo>
                  <a:pt x="0" y="0"/>
                </a:moveTo>
                <a:lnTo>
                  <a:pt x="1150286" y="0"/>
                </a:lnTo>
                <a:lnTo>
                  <a:pt x="1150286" y="535406"/>
                </a:lnTo>
                <a:lnTo>
                  <a:pt x="0" y="53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5225346" y="625568"/>
            <a:ext cx="2437086" cy="243708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90883" y="-916764"/>
            <a:ext cx="3787959" cy="378795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29165" y="5309029"/>
            <a:ext cx="11629671" cy="1902982"/>
            <a:chOff x="0" y="0"/>
            <a:chExt cx="3062958" cy="501197"/>
          </a:xfrm>
        </p:grpSpPr>
        <p:sp>
          <p:nvSpPr>
            <p:cNvPr name="Freeform 14" id="14"/>
            <p:cNvSpPr/>
            <p:nvPr/>
          </p:nvSpPr>
          <p:spPr>
            <a:xfrm flipH="false" flipV="false" rot="0">
              <a:off x="0" y="0"/>
              <a:ext cx="3062959" cy="501197"/>
            </a:xfrm>
            <a:custGeom>
              <a:avLst/>
              <a:gdLst/>
              <a:ahLst/>
              <a:cxnLst/>
              <a:rect r="r" b="b" t="t" l="l"/>
              <a:pathLst>
                <a:path h="501197" w="3062959">
                  <a:moveTo>
                    <a:pt x="66570" y="0"/>
                  </a:moveTo>
                  <a:lnTo>
                    <a:pt x="2996388" y="0"/>
                  </a:lnTo>
                  <a:cubicBezTo>
                    <a:pt x="3014044" y="0"/>
                    <a:pt x="3030976" y="7014"/>
                    <a:pt x="3043461" y="19498"/>
                  </a:cubicBezTo>
                  <a:cubicBezTo>
                    <a:pt x="3055945" y="31982"/>
                    <a:pt x="3062959" y="48915"/>
                    <a:pt x="3062959" y="66570"/>
                  </a:cubicBezTo>
                  <a:lnTo>
                    <a:pt x="3062959" y="434627"/>
                  </a:lnTo>
                  <a:cubicBezTo>
                    <a:pt x="3062959" y="452282"/>
                    <a:pt x="3055945" y="469215"/>
                    <a:pt x="3043461" y="481699"/>
                  </a:cubicBezTo>
                  <a:cubicBezTo>
                    <a:pt x="3030976" y="494183"/>
                    <a:pt x="3014044" y="501197"/>
                    <a:pt x="2996388" y="501197"/>
                  </a:cubicBezTo>
                  <a:lnTo>
                    <a:pt x="66570" y="501197"/>
                  </a:lnTo>
                  <a:cubicBezTo>
                    <a:pt x="48915" y="501197"/>
                    <a:pt x="31982" y="494183"/>
                    <a:pt x="19498" y="481699"/>
                  </a:cubicBezTo>
                  <a:cubicBezTo>
                    <a:pt x="7014" y="469215"/>
                    <a:pt x="0" y="452282"/>
                    <a:pt x="0" y="434627"/>
                  </a:cubicBezTo>
                  <a:lnTo>
                    <a:pt x="0" y="66570"/>
                  </a:lnTo>
                  <a:cubicBezTo>
                    <a:pt x="0" y="48915"/>
                    <a:pt x="7014" y="31982"/>
                    <a:pt x="19498" y="19498"/>
                  </a:cubicBezTo>
                  <a:cubicBezTo>
                    <a:pt x="31982" y="7014"/>
                    <a:pt x="48915" y="0"/>
                    <a:pt x="66570" y="0"/>
                  </a:cubicBezTo>
                  <a:close/>
                </a:path>
              </a:pathLst>
            </a:custGeom>
            <a:solidFill>
              <a:srgbClr val="D83370"/>
            </a:solidFill>
          </p:spPr>
        </p:sp>
        <p:sp>
          <p:nvSpPr>
            <p:cNvPr name="TextBox 15" id="15"/>
            <p:cNvSpPr txBox="true"/>
            <p:nvPr/>
          </p:nvSpPr>
          <p:spPr>
            <a:xfrm>
              <a:off x="0" y="-28575"/>
              <a:ext cx="3062958" cy="52977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812455" y="1936830"/>
            <a:ext cx="918500" cy="9185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B1B1B"/>
              </a:solidFill>
              <a:prstDash val="lgDash"/>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369551" y="977216"/>
            <a:ext cx="959614" cy="95961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3568264" y="2927857"/>
            <a:ext cx="11151473" cy="1773555"/>
          </a:xfrm>
          <a:prstGeom prst="rect">
            <a:avLst/>
          </a:prstGeom>
        </p:spPr>
        <p:txBody>
          <a:bodyPr anchor="t" rtlCol="false" tIns="0" lIns="0" bIns="0" rIns="0">
            <a:spAutoFit/>
          </a:bodyPr>
          <a:lstStyle/>
          <a:p>
            <a:pPr algn="ctr">
              <a:lnSpc>
                <a:spcPts val="14880"/>
              </a:lnSpc>
            </a:pPr>
            <a:r>
              <a:rPr lang="en-US" sz="9600">
                <a:solidFill>
                  <a:srgbClr val="1B1B1B"/>
                </a:solidFill>
                <a:latin typeface="Gliker Bold"/>
              </a:rPr>
              <a:t>Terima Kasih</a:t>
            </a:r>
          </a:p>
        </p:txBody>
      </p:sp>
      <p:sp>
        <p:nvSpPr>
          <p:cNvPr name="TextBox 23" id="23"/>
          <p:cNvSpPr txBox="true"/>
          <p:nvPr/>
        </p:nvSpPr>
        <p:spPr>
          <a:xfrm rot="0">
            <a:off x="4575430" y="5793795"/>
            <a:ext cx="9137140" cy="923925"/>
          </a:xfrm>
          <a:prstGeom prst="rect">
            <a:avLst/>
          </a:prstGeom>
        </p:spPr>
        <p:txBody>
          <a:bodyPr anchor="t" rtlCol="false" tIns="0" lIns="0" bIns="0" rIns="0">
            <a:spAutoFit/>
          </a:bodyPr>
          <a:lstStyle/>
          <a:p>
            <a:pPr algn="ctr">
              <a:lnSpc>
                <a:spcPts val="3600"/>
              </a:lnSpc>
            </a:pPr>
            <a:r>
              <a:rPr lang="en-US" sz="3000">
                <a:solidFill>
                  <a:srgbClr val="FFFFFF"/>
                </a:solidFill>
                <a:latin typeface="Sniglet"/>
              </a:rPr>
              <a:t>Makasih semua sudah memperhatikan </a:t>
            </a:r>
          </a:p>
          <a:p>
            <a:pPr algn="ctr">
              <a:lnSpc>
                <a:spcPts val="3600"/>
              </a:lnSpc>
            </a:pPr>
            <a:r>
              <a:rPr lang="en-US" sz="3000">
                <a:solidFill>
                  <a:srgbClr val="FFFFFF"/>
                </a:solidFill>
                <a:latin typeface="Sniglet"/>
              </a:rPr>
              <a:t>izin pamit undur diri </a:t>
            </a:r>
          </a:p>
        </p:txBody>
      </p:sp>
      <p:grpSp>
        <p:nvGrpSpPr>
          <p:cNvPr name="Group 24" id="24"/>
          <p:cNvGrpSpPr/>
          <p:nvPr/>
        </p:nvGrpSpPr>
        <p:grpSpPr>
          <a:xfrm rot="0">
            <a:off x="9851756" y="8316912"/>
            <a:ext cx="597741" cy="59774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7308817" y="8914653"/>
            <a:ext cx="2542939" cy="254293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B1B"/>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16069845" y="4227393"/>
            <a:ext cx="748087" cy="948037"/>
          </a:xfrm>
          <a:custGeom>
            <a:avLst/>
            <a:gdLst/>
            <a:ahLst/>
            <a:cxnLst/>
            <a:rect r="r" b="b" t="t" l="l"/>
            <a:pathLst>
              <a:path h="948037" w="748087">
                <a:moveTo>
                  <a:pt x="0" y="0"/>
                </a:moveTo>
                <a:lnTo>
                  <a:pt x="748087" y="0"/>
                </a:lnTo>
                <a:lnTo>
                  <a:pt x="748087" y="948037"/>
                </a:lnTo>
                <a:lnTo>
                  <a:pt x="0" y="9480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true" flipV="false" rot="0">
            <a:off x="1943314" y="7667745"/>
            <a:ext cx="748087" cy="948037"/>
          </a:xfrm>
          <a:custGeom>
            <a:avLst/>
            <a:gdLst/>
            <a:ahLst/>
            <a:cxnLst/>
            <a:rect r="r" b="b" t="t" l="l"/>
            <a:pathLst>
              <a:path h="948037" w="748087">
                <a:moveTo>
                  <a:pt x="748087" y="0"/>
                </a:moveTo>
                <a:lnTo>
                  <a:pt x="0" y="0"/>
                </a:lnTo>
                <a:lnTo>
                  <a:pt x="0" y="948037"/>
                </a:lnTo>
                <a:lnTo>
                  <a:pt x="748087" y="948037"/>
                </a:lnTo>
                <a:lnTo>
                  <a:pt x="74808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384754" y="6360052"/>
            <a:ext cx="19119666" cy="4863302"/>
            <a:chOff x="0" y="0"/>
            <a:chExt cx="25492888" cy="6484403"/>
          </a:xfrm>
        </p:grpSpPr>
        <p:sp>
          <p:nvSpPr>
            <p:cNvPr name="Freeform 3" id="3"/>
            <p:cNvSpPr/>
            <p:nvPr/>
          </p:nvSpPr>
          <p:spPr>
            <a:xfrm flipH="false" flipV="false" rot="0">
              <a:off x="12716330" y="0"/>
              <a:ext cx="12776559" cy="6287286"/>
            </a:xfrm>
            <a:custGeom>
              <a:avLst/>
              <a:gdLst/>
              <a:ahLst/>
              <a:cxnLst/>
              <a:rect r="r" b="b" t="t" l="l"/>
              <a:pathLst>
                <a:path h="6287286" w="12776559">
                  <a:moveTo>
                    <a:pt x="0" y="0"/>
                  </a:moveTo>
                  <a:lnTo>
                    <a:pt x="12776558" y="0"/>
                  </a:lnTo>
                  <a:lnTo>
                    <a:pt x="12776558" y="6287286"/>
                  </a:lnTo>
                  <a:lnTo>
                    <a:pt x="0" y="6287286"/>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103212"/>
              </a:stretch>
            </a:blipFill>
          </p:spPr>
        </p:sp>
        <p:sp>
          <p:nvSpPr>
            <p:cNvPr name="Freeform 4" id="4"/>
            <p:cNvSpPr/>
            <p:nvPr/>
          </p:nvSpPr>
          <p:spPr>
            <a:xfrm flipH="false" flipV="false" rot="0">
              <a:off x="0" y="0"/>
              <a:ext cx="12776559" cy="6484403"/>
            </a:xfrm>
            <a:custGeom>
              <a:avLst/>
              <a:gdLst/>
              <a:ahLst/>
              <a:cxnLst/>
              <a:rect r="r" b="b" t="t" l="l"/>
              <a:pathLst>
                <a:path h="6484403" w="12776559">
                  <a:moveTo>
                    <a:pt x="0" y="0"/>
                  </a:moveTo>
                  <a:lnTo>
                    <a:pt x="12776559" y="0"/>
                  </a:lnTo>
                  <a:lnTo>
                    <a:pt x="12776559" y="6484403"/>
                  </a:lnTo>
                  <a:lnTo>
                    <a:pt x="0" y="6484403"/>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97035"/>
              </a:stretch>
            </a:blipFill>
          </p:spPr>
        </p:sp>
      </p:grpSp>
      <p:grpSp>
        <p:nvGrpSpPr>
          <p:cNvPr name="Group 5" id="5"/>
          <p:cNvGrpSpPr/>
          <p:nvPr/>
        </p:nvGrpSpPr>
        <p:grpSpPr>
          <a:xfrm rot="0">
            <a:off x="-230937" y="9258300"/>
            <a:ext cx="18812032" cy="1219878"/>
            <a:chOff x="0" y="0"/>
            <a:chExt cx="4954609" cy="321285"/>
          </a:xfrm>
        </p:grpSpPr>
        <p:sp>
          <p:nvSpPr>
            <p:cNvPr name="Freeform 6" id="6"/>
            <p:cNvSpPr/>
            <p:nvPr/>
          </p:nvSpPr>
          <p:spPr>
            <a:xfrm flipH="false" flipV="false" rot="0">
              <a:off x="0" y="0"/>
              <a:ext cx="4954609" cy="321285"/>
            </a:xfrm>
            <a:custGeom>
              <a:avLst/>
              <a:gdLst/>
              <a:ahLst/>
              <a:cxnLst/>
              <a:rect r="r" b="b" t="t" l="l"/>
              <a:pathLst>
                <a:path h="321285" w="4954609">
                  <a:moveTo>
                    <a:pt x="0" y="0"/>
                  </a:moveTo>
                  <a:lnTo>
                    <a:pt x="4954609" y="0"/>
                  </a:lnTo>
                  <a:lnTo>
                    <a:pt x="4954609" y="321285"/>
                  </a:lnTo>
                  <a:lnTo>
                    <a:pt x="0" y="321285"/>
                  </a:lnTo>
                  <a:close/>
                </a:path>
              </a:pathLst>
            </a:custGeom>
            <a:solidFill>
              <a:srgbClr val="1B1B1B"/>
            </a:solidFill>
          </p:spPr>
        </p:sp>
        <p:sp>
          <p:nvSpPr>
            <p:cNvPr name="TextBox 7" id="7"/>
            <p:cNvSpPr txBox="true"/>
            <p:nvPr/>
          </p:nvSpPr>
          <p:spPr>
            <a:xfrm>
              <a:off x="0" y="-28575"/>
              <a:ext cx="4954609" cy="34986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969234" y="3151019"/>
            <a:ext cx="2637533" cy="26375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249743" y="2163584"/>
            <a:ext cx="13788515" cy="971550"/>
          </a:xfrm>
          <a:prstGeom prst="rect">
            <a:avLst/>
          </a:prstGeom>
        </p:spPr>
        <p:txBody>
          <a:bodyPr anchor="t" rtlCol="false" tIns="0" lIns="0" bIns="0" rIns="0">
            <a:spAutoFit/>
          </a:bodyPr>
          <a:lstStyle/>
          <a:p>
            <a:pPr algn="ctr">
              <a:lnSpc>
                <a:spcPts val="7679"/>
              </a:lnSpc>
            </a:pPr>
            <a:r>
              <a:rPr lang="en-US" sz="6399">
                <a:solidFill>
                  <a:srgbClr val="1B1B1B"/>
                </a:solidFill>
                <a:latin typeface="Gliker Bold"/>
              </a:rPr>
              <a:t>Anggota Kelompok</a:t>
            </a:r>
          </a:p>
        </p:txBody>
      </p:sp>
      <p:grpSp>
        <p:nvGrpSpPr>
          <p:cNvPr name="Group 12" id="12"/>
          <p:cNvGrpSpPr/>
          <p:nvPr/>
        </p:nvGrpSpPr>
        <p:grpSpPr>
          <a:xfrm rot="0">
            <a:off x="2661078" y="4109706"/>
            <a:ext cx="12965843" cy="3204690"/>
            <a:chOff x="0" y="0"/>
            <a:chExt cx="3414872" cy="844033"/>
          </a:xfrm>
        </p:grpSpPr>
        <p:sp>
          <p:nvSpPr>
            <p:cNvPr name="Freeform 13" id="13"/>
            <p:cNvSpPr/>
            <p:nvPr/>
          </p:nvSpPr>
          <p:spPr>
            <a:xfrm flipH="false" flipV="false" rot="0">
              <a:off x="0" y="0"/>
              <a:ext cx="3414872" cy="844033"/>
            </a:xfrm>
            <a:custGeom>
              <a:avLst/>
              <a:gdLst/>
              <a:ahLst/>
              <a:cxnLst/>
              <a:rect r="r" b="b" t="t" l="l"/>
              <a:pathLst>
                <a:path h="844033" w="3414872">
                  <a:moveTo>
                    <a:pt x="30452" y="0"/>
                  </a:moveTo>
                  <a:lnTo>
                    <a:pt x="3384420" y="0"/>
                  </a:lnTo>
                  <a:cubicBezTo>
                    <a:pt x="3392496" y="0"/>
                    <a:pt x="3400242" y="3208"/>
                    <a:pt x="3405953" y="8919"/>
                  </a:cubicBezTo>
                  <a:cubicBezTo>
                    <a:pt x="3411664" y="14630"/>
                    <a:pt x="3414872" y="22376"/>
                    <a:pt x="3414872" y="30452"/>
                  </a:cubicBezTo>
                  <a:lnTo>
                    <a:pt x="3414872" y="813581"/>
                  </a:lnTo>
                  <a:cubicBezTo>
                    <a:pt x="3414872" y="821658"/>
                    <a:pt x="3411664" y="829403"/>
                    <a:pt x="3405953" y="835114"/>
                  </a:cubicBezTo>
                  <a:cubicBezTo>
                    <a:pt x="3400242" y="840825"/>
                    <a:pt x="3392496" y="844033"/>
                    <a:pt x="3384420" y="844033"/>
                  </a:cubicBezTo>
                  <a:lnTo>
                    <a:pt x="30452" y="844033"/>
                  </a:lnTo>
                  <a:cubicBezTo>
                    <a:pt x="22376" y="844033"/>
                    <a:pt x="14630" y="840825"/>
                    <a:pt x="8919" y="835114"/>
                  </a:cubicBezTo>
                  <a:cubicBezTo>
                    <a:pt x="3208" y="829403"/>
                    <a:pt x="0" y="821658"/>
                    <a:pt x="0" y="813581"/>
                  </a:cubicBezTo>
                  <a:lnTo>
                    <a:pt x="0" y="30452"/>
                  </a:lnTo>
                  <a:cubicBezTo>
                    <a:pt x="0" y="22376"/>
                    <a:pt x="3208" y="14630"/>
                    <a:pt x="8919" y="8919"/>
                  </a:cubicBezTo>
                  <a:cubicBezTo>
                    <a:pt x="14630" y="3208"/>
                    <a:pt x="22376" y="0"/>
                    <a:pt x="30452" y="0"/>
                  </a:cubicBezTo>
                  <a:close/>
                </a:path>
              </a:pathLst>
            </a:custGeom>
            <a:solidFill>
              <a:srgbClr val="F8CDA2"/>
            </a:solidFill>
            <a:ln cap="rnd">
              <a:noFill/>
              <a:prstDash val="solid"/>
              <a:round/>
            </a:ln>
          </p:spPr>
        </p:sp>
        <p:sp>
          <p:nvSpPr>
            <p:cNvPr name="TextBox 14" id="14"/>
            <p:cNvSpPr txBox="true"/>
            <p:nvPr/>
          </p:nvSpPr>
          <p:spPr>
            <a:xfrm>
              <a:off x="0" y="-28575"/>
              <a:ext cx="3414872" cy="872608"/>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3574402" y="4853714"/>
            <a:ext cx="11201353" cy="2295525"/>
          </a:xfrm>
          <a:prstGeom prst="rect">
            <a:avLst/>
          </a:prstGeom>
        </p:spPr>
        <p:txBody>
          <a:bodyPr anchor="t" rtlCol="false" tIns="0" lIns="0" bIns="0" rIns="0">
            <a:spAutoFit/>
          </a:bodyPr>
          <a:lstStyle/>
          <a:p>
            <a:pPr algn="ctr">
              <a:lnSpc>
                <a:spcPts val="3600"/>
              </a:lnSpc>
            </a:pPr>
            <a:r>
              <a:rPr lang="en-US" sz="3000">
                <a:solidFill>
                  <a:srgbClr val="1B1B1B"/>
                </a:solidFill>
                <a:latin typeface="Sniglet"/>
              </a:rPr>
              <a:t>Zaky Syuhada (2209106073)</a:t>
            </a:r>
          </a:p>
          <a:p>
            <a:pPr algn="ctr">
              <a:lnSpc>
                <a:spcPts val="3600"/>
              </a:lnSpc>
            </a:pPr>
            <a:r>
              <a:rPr lang="en-US" sz="3000">
                <a:solidFill>
                  <a:srgbClr val="1B1B1B"/>
                </a:solidFill>
                <a:latin typeface="Sniglet"/>
              </a:rPr>
              <a:t>Surya Abdi Febrianto (2209106074)</a:t>
            </a:r>
          </a:p>
          <a:p>
            <a:pPr algn="ctr">
              <a:lnSpc>
                <a:spcPts val="3600"/>
              </a:lnSpc>
            </a:pPr>
            <a:r>
              <a:rPr lang="en-US" sz="3000">
                <a:solidFill>
                  <a:srgbClr val="1B1B1B"/>
                </a:solidFill>
                <a:latin typeface="Sniglet"/>
              </a:rPr>
              <a:t>Rifai Ananda Ramadhana (2209106075)</a:t>
            </a:r>
          </a:p>
          <a:p>
            <a:pPr algn="ctr">
              <a:lnSpc>
                <a:spcPts val="3600"/>
              </a:lnSpc>
            </a:pPr>
            <a:r>
              <a:rPr lang="en-US" sz="3000">
                <a:solidFill>
                  <a:srgbClr val="1B1B1B"/>
                </a:solidFill>
                <a:latin typeface="Sniglet"/>
              </a:rPr>
              <a:t>Brayen Tisra Sarira (2209106076)</a:t>
            </a:r>
          </a:p>
          <a:p>
            <a:pPr algn="ctr">
              <a:lnSpc>
                <a:spcPts val="3600"/>
              </a:lnSpc>
            </a:pPr>
            <a:r>
              <a:rPr lang="en-US" sz="3000">
                <a:solidFill>
                  <a:srgbClr val="1B1B1B"/>
                </a:solidFill>
                <a:latin typeface="Sniglet"/>
              </a:rPr>
              <a:t>Ahmad Nurhidayat (2209106092)</a:t>
            </a:r>
          </a:p>
        </p:txBody>
      </p:sp>
      <p:grpSp>
        <p:nvGrpSpPr>
          <p:cNvPr name="Group 16" id="16"/>
          <p:cNvGrpSpPr/>
          <p:nvPr/>
        </p:nvGrpSpPr>
        <p:grpSpPr>
          <a:xfrm rot="0">
            <a:off x="16782885" y="4939439"/>
            <a:ext cx="745396" cy="74539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233478" y="3636966"/>
            <a:ext cx="5821045" cy="945479"/>
            <a:chOff x="0" y="0"/>
            <a:chExt cx="1533115" cy="249015"/>
          </a:xfrm>
        </p:grpSpPr>
        <p:sp>
          <p:nvSpPr>
            <p:cNvPr name="Freeform 20" id="20"/>
            <p:cNvSpPr/>
            <p:nvPr/>
          </p:nvSpPr>
          <p:spPr>
            <a:xfrm flipH="false" flipV="false" rot="0">
              <a:off x="0" y="0"/>
              <a:ext cx="1533115" cy="249015"/>
            </a:xfrm>
            <a:custGeom>
              <a:avLst/>
              <a:gdLst/>
              <a:ahLst/>
              <a:cxnLst/>
              <a:rect r="r" b="b" t="t" l="l"/>
              <a:pathLst>
                <a:path h="249015" w="1533115">
                  <a:moveTo>
                    <a:pt x="67829" y="0"/>
                  </a:moveTo>
                  <a:lnTo>
                    <a:pt x="1465285" y="0"/>
                  </a:lnTo>
                  <a:cubicBezTo>
                    <a:pt x="1502746" y="0"/>
                    <a:pt x="1533115" y="30368"/>
                    <a:pt x="1533115" y="67829"/>
                  </a:cubicBezTo>
                  <a:lnTo>
                    <a:pt x="1533115" y="181186"/>
                  </a:lnTo>
                  <a:cubicBezTo>
                    <a:pt x="1533115" y="199175"/>
                    <a:pt x="1525968" y="216428"/>
                    <a:pt x="1513248" y="229148"/>
                  </a:cubicBezTo>
                  <a:cubicBezTo>
                    <a:pt x="1500527" y="241869"/>
                    <a:pt x="1483275" y="249015"/>
                    <a:pt x="1465285" y="249015"/>
                  </a:cubicBezTo>
                  <a:lnTo>
                    <a:pt x="67829" y="249015"/>
                  </a:lnTo>
                  <a:cubicBezTo>
                    <a:pt x="49840" y="249015"/>
                    <a:pt x="32587" y="241869"/>
                    <a:pt x="19867" y="229148"/>
                  </a:cubicBezTo>
                  <a:cubicBezTo>
                    <a:pt x="7146" y="216428"/>
                    <a:pt x="0" y="199175"/>
                    <a:pt x="0" y="181186"/>
                  </a:cubicBezTo>
                  <a:lnTo>
                    <a:pt x="0" y="67829"/>
                  </a:lnTo>
                  <a:cubicBezTo>
                    <a:pt x="0" y="49840"/>
                    <a:pt x="7146" y="32587"/>
                    <a:pt x="19867" y="19867"/>
                  </a:cubicBezTo>
                  <a:cubicBezTo>
                    <a:pt x="32587" y="7146"/>
                    <a:pt x="49840" y="0"/>
                    <a:pt x="67829" y="0"/>
                  </a:cubicBezTo>
                  <a:close/>
                </a:path>
              </a:pathLst>
            </a:custGeom>
            <a:solidFill>
              <a:srgbClr val="D83370"/>
            </a:solidFill>
            <a:ln cap="rnd">
              <a:noFill/>
              <a:prstDash val="solid"/>
              <a:round/>
            </a:ln>
          </p:spPr>
        </p:sp>
        <p:sp>
          <p:nvSpPr>
            <p:cNvPr name="TextBox 21" id="21"/>
            <p:cNvSpPr txBox="true"/>
            <p:nvPr/>
          </p:nvSpPr>
          <p:spPr>
            <a:xfrm>
              <a:off x="0" y="-28575"/>
              <a:ext cx="1533115" cy="277590"/>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7102135" y="3900156"/>
            <a:ext cx="4083730" cy="419100"/>
          </a:xfrm>
          <a:prstGeom prst="rect">
            <a:avLst/>
          </a:prstGeom>
        </p:spPr>
        <p:txBody>
          <a:bodyPr anchor="t" rtlCol="false" tIns="0" lIns="0" bIns="0" rIns="0">
            <a:spAutoFit/>
          </a:bodyPr>
          <a:lstStyle/>
          <a:p>
            <a:pPr algn="ctr">
              <a:lnSpc>
                <a:spcPts val="3359"/>
              </a:lnSpc>
            </a:pPr>
            <a:r>
              <a:rPr lang="en-US" sz="2799">
                <a:solidFill>
                  <a:srgbClr val="FFFFFF"/>
                </a:solidFill>
                <a:latin typeface="Sniglet"/>
              </a:rPr>
              <a:t>Siapa Aja Sih?</a:t>
            </a:r>
          </a:p>
        </p:txBody>
      </p:sp>
      <p:grpSp>
        <p:nvGrpSpPr>
          <p:cNvPr name="Group 23" id="23"/>
          <p:cNvGrpSpPr/>
          <p:nvPr/>
        </p:nvGrpSpPr>
        <p:grpSpPr>
          <a:xfrm rot="0">
            <a:off x="-1128979" y="5684835"/>
            <a:ext cx="2637533" cy="263753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504346" y="3703641"/>
            <a:ext cx="745396" cy="74539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true" flipV="false" rot="0">
            <a:off x="16136859" y="1215547"/>
            <a:ext cx="748087" cy="948037"/>
          </a:xfrm>
          <a:custGeom>
            <a:avLst/>
            <a:gdLst/>
            <a:ahLst/>
            <a:cxnLst/>
            <a:rect r="r" b="b" t="t" l="l"/>
            <a:pathLst>
              <a:path h="948037" w="748087">
                <a:moveTo>
                  <a:pt x="748087" y="0"/>
                </a:moveTo>
                <a:lnTo>
                  <a:pt x="0" y="0"/>
                </a:lnTo>
                <a:lnTo>
                  <a:pt x="0" y="948037"/>
                </a:lnTo>
                <a:lnTo>
                  <a:pt x="748087" y="948037"/>
                </a:lnTo>
                <a:lnTo>
                  <a:pt x="74808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10094182">
            <a:off x="-613232" y="1368570"/>
            <a:ext cx="1576746" cy="733904"/>
          </a:xfrm>
          <a:custGeom>
            <a:avLst/>
            <a:gdLst/>
            <a:ahLst/>
            <a:cxnLst/>
            <a:rect r="r" b="b" t="t" l="l"/>
            <a:pathLst>
              <a:path h="733904" w="1576746">
                <a:moveTo>
                  <a:pt x="0" y="0"/>
                </a:moveTo>
                <a:lnTo>
                  <a:pt x="1576746" y="0"/>
                </a:lnTo>
                <a:lnTo>
                  <a:pt x="1576746" y="733903"/>
                </a:lnTo>
                <a:lnTo>
                  <a:pt x="0" y="7339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true" flipV="false" rot="10299826">
            <a:off x="17200454" y="7496325"/>
            <a:ext cx="1576746" cy="733904"/>
          </a:xfrm>
          <a:custGeom>
            <a:avLst/>
            <a:gdLst/>
            <a:ahLst/>
            <a:cxnLst/>
            <a:rect r="r" b="b" t="t" l="l"/>
            <a:pathLst>
              <a:path h="733904" w="1576746">
                <a:moveTo>
                  <a:pt x="1576746" y="0"/>
                </a:moveTo>
                <a:lnTo>
                  <a:pt x="0" y="0"/>
                </a:lnTo>
                <a:lnTo>
                  <a:pt x="0" y="733904"/>
                </a:lnTo>
                <a:lnTo>
                  <a:pt x="1576746" y="733904"/>
                </a:lnTo>
                <a:lnTo>
                  <a:pt x="15767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2" id="32"/>
          <p:cNvGrpSpPr/>
          <p:nvPr/>
        </p:nvGrpSpPr>
        <p:grpSpPr>
          <a:xfrm rot="0">
            <a:off x="5569163" y="-1132583"/>
            <a:ext cx="2161283" cy="216128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6729437" y="470151"/>
            <a:ext cx="745396" cy="74539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2249743" y="8072827"/>
            <a:ext cx="589957" cy="747642"/>
          </a:xfrm>
          <a:custGeom>
            <a:avLst/>
            <a:gdLst/>
            <a:ahLst/>
            <a:cxnLst/>
            <a:rect r="r" b="b" t="t" l="l"/>
            <a:pathLst>
              <a:path h="747642" w="589957">
                <a:moveTo>
                  <a:pt x="0" y="0"/>
                </a:moveTo>
                <a:lnTo>
                  <a:pt x="589957" y="0"/>
                </a:lnTo>
                <a:lnTo>
                  <a:pt x="589957" y="747642"/>
                </a:lnTo>
                <a:lnTo>
                  <a:pt x="0" y="747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9476291" y="-105898"/>
            <a:ext cx="10498795" cy="10498795"/>
          </a:xfrm>
          <a:custGeom>
            <a:avLst/>
            <a:gdLst/>
            <a:ahLst/>
            <a:cxnLst/>
            <a:rect r="r" b="b" t="t" l="l"/>
            <a:pathLst>
              <a:path h="10498795" w="10498795">
                <a:moveTo>
                  <a:pt x="0" y="0"/>
                </a:moveTo>
                <a:lnTo>
                  <a:pt x="10498795" y="0"/>
                </a:lnTo>
                <a:lnTo>
                  <a:pt x="10498795" y="10498796"/>
                </a:lnTo>
                <a:lnTo>
                  <a:pt x="0" y="10498796"/>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47916" y="-1505115"/>
            <a:ext cx="3010231" cy="30102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716815" y="1872258"/>
            <a:ext cx="6542485" cy="65424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671914" y="2204352"/>
            <a:ext cx="6558769" cy="5878297"/>
          </a:xfrm>
          <a:custGeom>
            <a:avLst/>
            <a:gdLst/>
            <a:ahLst/>
            <a:cxnLst/>
            <a:rect r="r" b="b" t="t" l="l"/>
            <a:pathLst>
              <a:path h="5878297" w="6558769">
                <a:moveTo>
                  <a:pt x="0" y="0"/>
                </a:moveTo>
                <a:lnTo>
                  <a:pt x="6558769" y="0"/>
                </a:lnTo>
                <a:lnTo>
                  <a:pt x="6558769" y="5878296"/>
                </a:lnTo>
                <a:lnTo>
                  <a:pt x="0" y="5878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0558973" y="1872258"/>
            <a:ext cx="646026" cy="818696"/>
          </a:xfrm>
          <a:custGeom>
            <a:avLst/>
            <a:gdLst/>
            <a:ahLst/>
            <a:cxnLst/>
            <a:rect r="r" b="b" t="t" l="l"/>
            <a:pathLst>
              <a:path h="818696" w="646026">
                <a:moveTo>
                  <a:pt x="646026" y="0"/>
                </a:moveTo>
                <a:lnTo>
                  <a:pt x="0" y="0"/>
                </a:lnTo>
                <a:lnTo>
                  <a:pt x="0" y="818696"/>
                </a:lnTo>
                <a:lnTo>
                  <a:pt x="646026" y="818696"/>
                </a:lnTo>
                <a:lnTo>
                  <a:pt x="64602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6661930" y="3758381"/>
            <a:ext cx="985633" cy="98563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836482">
            <a:off x="10624159" y="6272451"/>
            <a:ext cx="1576746" cy="733904"/>
          </a:xfrm>
          <a:custGeom>
            <a:avLst/>
            <a:gdLst/>
            <a:ahLst/>
            <a:cxnLst/>
            <a:rect r="r" b="b" t="t" l="l"/>
            <a:pathLst>
              <a:path h="733904" w="1576746">
                <a:moveTo>
                  <a:pt x="0" y="0"/>
                </a:moveTo>
                <a:lnTo>
                  <a:pt x="1576746" y="0"/>
                </a:lnTo>
                <a:lnTo>
                  <a:pt x="1576746" y="733903"/>
                </a:lnTo>
                <a:lnTo>
                  <a:pt x="0" y="7339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219200" y="3204794"/>
            <a:ext cx="9219044" cy="5209948"/>
          </a:xfrm>
          <a:prstGeom prst="rect">
            <a:avLst/>
          </a:prstGeom>
        </p:spPr>
        <p:txBody>
          <a:bodyPr anchor="t" rtlCol="false" tIns="0" lIns="0" bIns="0" rIns="0">
            <a:spAutoFit/>
          </a:bodyPr>
          <a:lstStyle/>
          <a:p>
            <a:pPr algn="just">
              <a:lnSpc>
                <a:spcPts val="3159"/>
              </a:lnSpc>
            </a:pPr>
          </a:p>
          <a:p>
            <a:pPr algn="just">
              <a:lnSpc>
                <a:spcPts val="3159"/>
              </a:lnSpc>
            </a:pPr>
            <a:r>
              <a:rPr lang="en-US" sz="2633">
                <a:solidFill>
                  <a:srgbClr val="1B1B1B"/>
                </a:solidFill>
                <a:latin typeface="Sniglet Semi-Bold"/>
              </a:rPr>
              <a:t>Tujuan</a:t>
            </a:r>
            <a:r>
              <a:rPr lang="en-US" sz="2633">
                <a:solidFill>
                  <a:srgbClr val="1B1B1B"/>
                </a:solidFill>
                <a:latin typeface="Sniglet"/>
              </a:rPr>
              <a:t>: Amad ingin menggunakan website IndoGoods untuk menemukan dan membeli produk yang diinginkan.</a:t>
            </a:r>
          </a:p>
          <a:p>
            <a:pPr algn="just">
              <a:lnSpc>
                <a:spcPts val="3159"/>
              </a:lnSpc>
            </a:pPr>
            <a:r>
              <a:rPr lang="en-US" sz="2633">
                <a:solidFill>
                  <a:srgbClr val="1B1B1B"/>
                </a:solidFill>
                <a:latin typeface="Sniglet Semi-Bold"/>
              </a:rPr>
              <a:t>Fitur Utama:</a:t>
            </a:r>
          </a:p>
          <a:p>
            <a:pPr algn="just">
              <a:lnSpc>
                <a:spcPts val="3159"/>
              </a:lnSpc>
            </a:pPr>
            <a:r>
              <a:rPr lang="en-US" sz="2633">
                <a:solidFill>
                  <a:srgbClr val="1B1B1B"/>
                </a:solidFill>
                <a:latin typeface="Sniglet"/>
              </a:rPr>
              <a:t>Pencarian dan Pembelian Produk: Amad mencari dan membeli </a:t>
            </a:r>
          </a:p>
          <a:p>
            <a:pPr algn="just">
              <a:lnSpc>
                <a:spcPts val="3159"/>
              </a:lnSpc>
            </a:pPr>
            <a:r>
              <a:rPr lang="en-US" sz="2633">
                <a:solidFill>
                  <a:srgbClr val="1B1B1B"/>
                </a:solidFill>
                <a:latin typeface="Sniglet"/>
              </a:rPr>
              <a:t>produk dengan mengklik "Shop" dan "Keranjang". Registrasi Akun: Amad mendaftar akun baru jika belum memiliki. Keranjang Belanja: Amad melihat dan mengelola produk di keranjang. Checkout: Amad melanjutkan proses pembayaran dengan mengklik "Checkout". Pembayaran: Amad mengisi formulir pembayaran dengan informasi pribadi dan memilih opsi pembayaran. Penyelesaian Pembelian: Amad menyelesaikan pembelian dengan mengklik "Place Order".</a:t>
            </a:r>
          </a:p>
        </p:txBody>
      </p:sp>
      <p:sp>
        <p:nvSpPr>
          <p:cNvPr name="Freeform 16" id="16"/>
          <p:cNvSpPr/>
          <p:nvPr/>
        </p:nvSpPr>
        <p:spPr>
          <a:xfrm flipH="false" flipV="false" rot="0">
            <a:off x="16338917" y="7596046"/>
            <a:ext cx="646026" cy="818696"/>
          </a:xfrm>
          <a:custGeom>
            <a:avLst/>
            <a:gdLst/>
            <a:ahLst/>
            <a:cxnLst/>
            <a:rect r="r" b="b" t="t" l="l"/>
            <a:pathLst>
              <a:path h="818696" w="646026">
                <a:moveTo>
                  <a:pt x="0" y="0"/>
                </a:moveTo>
                <a:lnTo>
                  <a:pt x="646026" y="0"/>
                </a:lnTo>
                <a:lnTo>
                  <a:pt x="646026" y="818696"/>
                </a:lnTo>
                <a:lnTo>
                  <a:pt x="0" y="8186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5547916" y="656002"/>
            <a:ext cx="745396" cy="74539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186275" y="8885602"/>
            <a:ext cx="745396" cy="74539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44113" y="7185487"/>
            <a:ext cx="2072813" cy="207281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219200" y="1923874"/>
            <a:ext cx="7636735" cy="1657985"/>
          </a:xfrm>
          <a:prstGeom prst="rect">
            <a:avLst/>
          </a:prstGeom>
        </p:spPr>
        <p:txBody>
          <a:bodyPr anchor="t" rtlCol="false" tIns="0" lIns="0" bIns="0" rIns="0">
            <a:spAutoFit/>
          </a:bodyPr>
          <a:lstStyle/>
          <a:p>
            <a:pPr>
              <a:lnSpc>
                <a:spcPts val="6399"/>
              </a:lnSpc>
            </a:pPr>
            <a:r>
              <a:rPr lang="en-US" sz="6399">
                <a:solidFill>
                  <a:srgbClr val="1B1B1B"/>
                </a:solidFill>
                <a:latin typeface="Gliker Bold"/>
              </a:rPr>
              <a:t>User Requirement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415833" y="5947580"/>
            <a:ext cx="19119666" cy="5325054"/>
            <a:chOff x="0" y="0"/>
            <a:chExt cx="25492888" cy="7100071"/>
          </a:xfrm>
        </p:grpSpPr>
        <p:sp>
          <p:nvSpPr>
            <p:cNvPr name="Freeform 3" id="3"/>
            <p:cNvSpPr/>
            <p:nvPr/>
          </p:nvSpPr>
          <p:spPr>
            <a:xfrm flipH="false" flipV="false" rot="0">
              <a:off x="12716330" y="0"/>
              <a:ext cx="12776559" cy="6705837"/>
            </a:xfrm>
            <a:custGeom>
              <a:avLst/>
              <a:gdLst/>
              <a:ahLst/>
              <a:cxnLst/>
              <a:rect r="r" b="b" t="t" l="l"/>
              <a:pathLst>
                <a:path h="6705837" w="12776559">
                  <a:moveTo>
                    <a:pt x="0" y="0"/>
                  </a:moveTo>
                  <a:lnTo>
                    <a:pt x="12776558" y="0"/>
                  </a:lnTo>
                  <a:lnTo>
                    <a:pt x="12776558" y="6705837"/>
                  </a:lnTo>
                  <a:lnTo>
                    <a:pt x="0" y="6705837"/>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90528"/>
              </a:stretch>
            </a:blipFill>
          </p:spPr>
        </p:sp>
        <p:sp>
          <p:nvSpPr>
            <p:cNvPr name="Freeform 4" id="4"/>
            <p:cNvSpPr/>
            <p:nvPr/>
          </p:nvSpPr>
          <p:spPr>
            <a:xfrm flipH="false" flipV="false" rot="0">
              <a:off x="0" y="0"/>
              <a:ext cx="12776559" cy="7100071"/>
            </a:xfrm>
            <a:custGeom>
              <a:avLst/>
              <a:gdLst/>
              <a:ahLst/>
              <a:cxnLst/>
              <a:rect r="r" b="b" t="t" l="l"/>
              <a:pathLst>
                <a:path h="7100071" w="12776559">
                  <a:moveTo>
                    <a:pt x="0" y="0"/>
                  </a:moveTo>
                  <a:lnTo>
                    <a:pt x="12776559" y="0"/>
                  </a:lnTo>
                  <a:lnTo>
                    <a:pt x="12776559" y="7100071"/>
                  </a:lnTo>
                  <a:lnTo>
                    <a:pt x="0" y="7100071"/>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79949"/>
              </a:stretch>
            </a:blipFill>
          </p:spPr>
        </p:sp>
      </p:grpSp>
      <p:grpSp>
        <p:nvGrpSpPr>
          <p:cNvPr name="Group 5" id="5"/>
          <p:cNvGrpSpPr/>
          <p:nvPr/>
        </p:nvGrpSpPr>
        <p:grpSpPr>
          <a:xfrm rot="0">
            <a:off x="1931987" y="5143500"/>
            <a:ext cx="4471116" cy="1421615"/>
            <a:chOff x="0" y="0"/>
            <a:chExt cx="1172539" cy="372815"/>
          </a:xfrm>
        </p:grpSpPr>
        <p:sp>
          <p:nvSpPr>
            <p:cNvPr name="Freeform 6" id="6"/>
            <p:cNvSpPr/>
            <p:nvPr/>
          </p:nvSpPr>
          <p:spPr>
            <a:xfrm flipH="false" flipV="false" rot="0">
              <a:off x="0" y="0"/>
              <a:ext cx="1172539" cy="372815"/>
            </a:xfrm>
            <a:custGeom>
              <a:avLst/>
              <a:gdLst/>
              <a:ahLst/>
              <a:cxnLst/>
              <a:rect r="r" b="b" t="t" l="l"/>
              <a:pathLst>
                <a:path h="372815" w="1172539">
                  <a:moveTo>
                    <a:pt x="51946" y="0"/>
                  </a:moveTo>
                  <a:lnTo>
                    <a:pt x="1120592" y="0"/>
                  </a:lnTo>
                  <a:cubicBezTo>
                    <a:pt x="1134369" y="0"/>
                    <a:pt x="1147582" y="5473"/>
                    <a:pt x="1157324" y="15215"/>
                  </a:cubicBezTo>
                  <a:cubicBezTo>
                    <a:pt x="1167066" y="24957"/>
                    <a:pt x="1172539" y="38169"/>
                    <a:pt x="1172539" y="51946"/>
                  </a:cubicBezTo>
                  <a:lnTo>
                    <a:pt x="1172539" y="320869"/>
                  </a:lnTo>
                  <a:cubicBezTo>
                    <a:pt x="1172539" y="334646"/>
                    <a:pt x="1167066" y="347858"/>
                    <a:pt x="1157324" y="357600"/>
                  </a:cubicBezTo>
                  <a:cubicBezTo>
                    <a:pt x="1147582" y="367342"/>
                    <a:pt x="1134369" y="372815"/>
                    <a:pt x="1120592" y="372815"/>
                  </a:cubicBezTo>
                  <a:lnTo>
                    <a:pt x="51946" y="372815"/>
                  </a:lnTo>
                  <a:cubicBezTo>
                    <a:pt x="23257" y="372815"/>
                    <a:pt x="0" y="349558"/>
                    <a:pt x="0" y="320869"/>
                  </a:cubicBezTo>
                  <a:lnTo>
                    <a:pt x="0" y="51946"/>
                  </a:lnTo>
                  <a:cubicBezTo>
                    <a:pt x="0" y="23257"/>
                    <a:pt x="23257" y="0"/>
                    <a:pt x="51946" y="0"/>
                  </a:cubicBezTo>
                  <a:close/>
                </a:path>
              </a:pathLst>
            </a:custGeom>
            <a:solidFill>
              <a:srgbClr val="D83370"/>
            </a:solidFill>
            <a:ln cap="rnd">
              <a:noFill/>
              <a:prstDash val="solid"/>
              <a:round/>
            </a:ln>
          </p:spPr>
        </p:sp>
        <p:sp>
          <p:nvSpPr>
            <p:cNvPr name="TextBox 7" id="7"/>
            <p:cNvSpPr txBox="true"/>
            <p:nvPr/>
          </p:nvSpPr>
          <p:spPr>
            <a:xfrm>
              <a:off x="0" y="0"/>
              <a:ext cx="1172539" cy="372815"/>
            </a:xfrm>
            <a:prstGeom prst="rect">
              <a:avLst/>
            </a:prstGeom>
          </p:spPr>
          <p:txBody>
            <a:bodyPr anchor="ctr" rtlCol="false" tIns="50800" lIns="50800" bIns="50800" rIns="50800"/>
            <a:lstStyle/>
            <a:p>
              <a:pPr algn="ctr">
                <a:lnSpc>
                  <a:spcPts val="2999"/>
                </a:lnSpc>
              </a:pPr>
              <a:r>
                <a:rPr lang="en-US" sz="2499">
                  <a:solidFill>
                    <a:srgbClr val="FFFFFF"/>
                  </a:solidFill>
                  <a:latin typeface="Sniglet"/>
                </a:rPr>
                <a:t>Sketching &amp; Planning</a:t>
              </a:r>
            </a:p>
          </p:txBody>
        </p:sp>
      </p:grpSp>
      <p:grpSp>
        <p:nvGrpSpPr>
          <p:cNvPr name="Group 8" id="8"/>
          <p:cNvGrpSpPr/>
          <p:nvPr/>
        </p:nvGrpSpPr>
        <p:grpSpPr>
          <a:xfrm rot="0">
            <a:off x="1931987" y="6834627"/>
            <a:ext cx="4471116" cy="1421615"/>
            <a:chOff x="0" y="0"/>
            <a:chExt cx="1172539" cy="372815"/>
          </a:xfrm>
        </p:grpSpPr>
        <p:sp>
          <p:nvSpPr>
            <p:cNvPr name="Freeform 9" id="9"/>
            <p:cNvSpPr/>
            <p:nvPr/>
          </p:nvSpPr>
          <p:spPr>
            <a:xfrm flipH="false" flipV="false" rot="0">
              <a:off x="0" y="0"/>
              <a:ext cx="1172539" cy="372815"/>
            </a:xfrm>
            <a:custGeom>
              <a:avLst/>
              <a:gdLst/>
              <a:ahLst/>
              <a:cxnLst/>
              <a:rect r="r" b="b" t="t" l="l"/>
              <a:pathLst>
                <a:path h="372815" w="1172539">
                  <a:moveTo>
                    <a:pt x="51946" y="0"/>
                  </a:moveTo>
                  <a:lnTo>
                    <a:pt x="1120592" y="0"/>
                  </a:lnTo>
                  <a:cubicBezTo>
                    <a:pt x="1134369" y="0"/>
                    <a:pt x="1147582" y="5473"/>
                    <a:pt x="1157324" y="15215"/>
                  </a:cubicBezTo>
                  <a:cubicBezTo>
                    <a:pt x="1167066" y="24957"/>
                    <a:pt x="1172539" y="38169"/>
                    <a:pt x="1172539" y="51946"/>
                  </a:cubicBezTo>
                  <a:lnTo>
                    <a:pt x="1172539" y="320869"/>
                  </a:lnTo>
                  <a:cubicBezTo>
                    <a:pt x="1172539" y="334646"/>
                    <a:pt x="1167066" y="347858"/>
                    <a:pt x="1157324" y="357600"/>
                  </a:cubicBezTo>
                  <a:cubicBezTo>
                    <a:pt x="1147582" y="367342"/>
                    <a:pt x="1134369" y="372815"/>
                    <a:pt x="1120592" y="372815"/>
                  </a:cubicBezTo>
                  <a:lnTo>
                    <a:pt x="51946" y="372815"/>
                  </a:lnTo>
                  <a:cubicBezTo>
                    <a:pt x="23257" y="372815"/>
                    <a:pt x="0" y="349558"/>
                    <a:pt x="0" y="320869"/>
                  </a:cubicBezTo>
                  <a:lnTo>
                    <a:pt x="0" y="51946"/>
                  </a:lnTo>
                  <a:cubicBezTo>
                    <a:pt x="0" y="23257"/>
                    <a:pt x="23257" y="0"/>
                    <a:pt x="51946" y="0"/>
                  </a:cubicBezTo>
                  <a:close/>
                </a:path>
              </a:pathLst>
            </a:custGeom>
            <a:solidFill>
              <a:srgbClr val="D83370"/>
            </a:solidFill>
            <a:ln cap="rnd">
              <a:noFill/>
              <a:prstDash val="solid"/>
              <a:round/>
            </a:ln>
          </p:spPr>
        </p:sp>
        <p:sp>
          <p:nvSpPr>
            <p:cNvPr name="TextBox 10" id="10"/>
            <p:cNvSpPr txBox="true"/>
            <p:nvPr/>
          </p:nvSpPr>
          <p:spPr>
            <a:xfrm>
              <a:off x="0" y="0"/>
              <a:ext cx="1172539" cy="372815"/>
            </a:xfrm>
            <a:prstGeom prst="rect">
              <a:avLst/>
            </a:prstGeom>
          </p:spPr>
          <p:txBody>
            <a:bodyPr anchor="ctr" rtlCol="false" tIns="50800" lIns="50800" bIns="50800" rIns="50800"/>
            <a:lstStyle/>
            <a:p>
              <a:pPr algn="ctr">
                <a:lnSpc>
                  <a:spcPts val="2999"/>
                </a:lnSpc>
              </a:pPr>
              <a:r>
                <a:rPr lang="en-US" sz="2499">
                  <a:solidFill>
                    <a:srgbClr val="FFFFFF"/>
                  </a:solidFill>
                  <a:latin typeface="Sniglet"/>
                </a:rPr>
                <a:t>Wireframe</a:t>
              </a:r>
            </a:p>
          </p:txBody>
        </p:sp>
      </p:grpSp>
      <p:grpSp>
        <p:nvGrpSpPr>
          <p:cNvPr name="Group 11" id="11"/>
          <p:cNvGrpSpPr/>
          <p:nvPr/>
        </p:nvGrpSpPr>
        <p:grpSpPr>
          <a:xfrm rot="0">
            <a:off x="6908442" y="5143500"/>
            <a:ext cx="4471116" cy="1421615"/>
            <a:chOff x="0" y="0"/>
            <a:chExt cx="1172539" cy="372815"/>
          </a:xfrm>
        </p:grpSpPr>
        <p:sp>
          <p:nvSpPr>
            <p:cNvPr name="Freeform 12" id="12"/>
            <p:cNvSpPr/>
            <p:nvPr/>
          </p:nvSpPr>
          <p:spPr>
            <a:xfrm flipH="false" flipV="false" rot="0">
              <a:off x="0" y="0"/>
              <a:ext cx="1172539" cy="372815"/>
            </a:xfrm>
            <a:custGeom>
              <a:avLst/>
              <a:gdLst/>
              <a:ahLst/>
              <a:cxnLst/>
              <a:rect r="r" b="b" t="t" l="l"/>
              <a:pathLst>
                <a:path h="372815" w="1172539">
                  <a:moveTo>
                    <a:pt x="51946" y="0"/>
                  </a:moveTo>
                  <a:lnTo>
                    <a:pt x="1120592" y="0"/>
                  </a:lnTo>
                  <a:cubicBezTo>
                    <a:pt x="1134369" y="0"/>
                    <a:pt x="1147582" y="5473"/>
                    <a:pt x="1157324" y="15215"/>
                  </a:cubicBezTo>
                  <a:cubicBezTo>
                    <a:pt x="1167066" y="24957"/>
                    <a:pt x="1172539" y="38169"/>
                    <a:pt x="1172539" y="51946"/>
                  </a:cubicBezTo>
                  <a:lnTo>
                    <a:pt x="1172539" y="320869"/>
                  </a:lnTo>
                  <a:cubicBezTo>
                    <a:pt x="1172539" y="334646"/>
                    <a:pt x="1167066" y="347858"/>
                    <a:pt x="1157324" y="357600"/>
                  </a:cubicBezTo>
                  <a:cubicBezTo>
                    <a:pt x="1147582" y="367342"/>
                    <a:pt x="1134369" y="372815"/>
                    <a:pt x="1120592" y="372815"/>
                  </a:cubicBezTo>
                  <a:lnTo>
                    <a:pt x="51946" y="372815"/>
                  </a:lnTo>
                  <a:cubicBezTo>
                    <a:pt x="23257" y="372815"/>
                    <a:pt x="0" y="349558"/>
                    <a:pt x="0" y="320869"/>
                  </a:cubicBezTo>
                  <a:lnTo>
                    <a:pt x="0" y="51946"/>
                  </a:lnTo>
                  <a:cubicBezTo>
                    <a:pt x="0" y="23257"/>
                    <a:pt x="23257" y="0"/>
                    <a:pt x="51946" y="0"/>
                  </a:cubicBezTo>
                  <a:close/>
                </a:path>
              </a:pathLst>
            </a:custGeom>
            <a:solidFill>
              <a:srgbClr val="D83370"/>
            </a:solidFill>
            <a:ln cap="rnd">
              <a:noFill/>
              <a:prstDash val="solid"/>
              <a:round/>
            </a:ln>
          </p:spPr>
        </p:sp>
        <p:sp>
          <p:nvSpPr>
            <p:cNvPr name="TextBox 13" id="13"/>
            <p:cNvSpPr txBox="true"/>
            <p:nvPr/>
          </p:nvSpPr>
          <p:spPr>
            <a:xfrm>
              <a:off x="0" y="0"/>
              <a:ext cx="1172539" cy="372815"/>
            </a:xfrm>
            <a:prstGeom prst="rect">
              <a:avLst/>
            </a:prstGeom>
          </p:spPr>
          <p:txBody>
            <a:bodyPr anchor="ctr" rtlCol="false" tIns="50800" lIns="50800" bIns="50800" rIns="50800"/>
            <a:lstStyle/>
            <a:p>
              <a:pPr algn="ctr">
                <a:lnSpc>
                  <a:spcPts val="2999"/>
                </a:lnSpc>
              </a:pPr>
              <a:r>
                <a:rPr lang="en-US" sz="2499">
                  <a:solidFill>
                    <a:srgbClr val="FFFFFF"/>
                  </a:solidFill>
                  <a:latin typeface="Sniglet"/>
                </a:rPr>
                <a:t>Story Board</a:t>
              </a:r>
            </a:p>
          </p:txBody>
        </p:sp>
      </p:grpSp>
      <p:grpSp>
        <p:nvGrpSpPr>
          <p:cNvPr name="Group 14" id="14"/>
          <p:cNvGrpSpPr/>
          <p:nvPr/>
        </p:nvGrpSpPr>
        <p:grpSpPr>
          <a:xfrm rot="0">
            <a:off x="6908957" y="6834627"/>
            <a:ext cx="4471116" cy="1421615"/>
            <a:chOff x="0" y="0"/>
            <a:chExt cx="1172539" cy="372815"/>
          </a:xfrm>
        </p:grpSpPr>
        <p:sp>
          <p:nvSpPr>
            <p:cNvPr name="Freeform 15" id="15"/>
            <p:cNvSpPr/>
            <p:nvPr/>
          </p:nvSpPr>
          <p:spPr>
            <a:xfrm flipH="false" flipV="false" rot="0">
              <a:off x="0" y="0"/>
              <a:ext cx="1172539" cy="372815"/>
            </a:xfrm>
            <a:custGeom>
              <a:avLst/>
              <a:gdLst/>
              <a:ahLst/>
              <a:cxnLst/>
              <a:rect r="r" b="b" t="t" l="l"/>
              <a:pathLst>
                <a:path h="372815" w="1172539">
                  <a:moveTo>
                    <a:pt x="51946" y="0"/>
                  </a:moveTo>
                  <a:lnTo>
                    <a:pt x="1120592" y="0"/>
                  </a:lnTo>
                  <a:cubicBezTo>
                    <a:pt x="1134369" y="0"/>
                    <a:pt x="1147582" y="5473"/>
                    <a:pt x="1157324" y="15215"/>
                  </a:cubicBezTo>
                  <a:cubicBezTo>
                    <a:pt x="1167066" y="24957"/>
                    <a:pt x="1172539" y="38169"/>
                    <a:pt x="1172539" y="51946"/>
                  </a:cubicBezTo>
                  <a:lnTo>
                    <a:pt x="1172539" y="320869"/>
                  </a:lnTo>
                  <a:cubicBezTo>
                    <a:pt x="1172539" y="334646"/>
                    <a:pt x="1167066" y="347858"/>
                    <a:pt x="1157324" y="357600"/>
                  </a:cubicBezTo>
                  <a:cubicBezTo>
                    <a:pt x="1147582" y="367342"/>
                    <a:pt x="1134369" y="372815"/>
                    <a:pt x="1120592" y="372815"/>
                  </a:cubicBezTo>
                  <a:lnTo>
                    <a:pt x="51946" y="372815"/>
                  </a:lnTo>
                  <a:cubicBezTo>
                    <a:pt x="23257" y="372815"/>
                    <a:pt x="0" y="349558"/>
                    <a:pt x="0" y="320869"/>
                  </a:cubicBezTo>
                  <a:lnTo>
                    <a:pt x="0" y="51946"/>
                  </a:lnTo>
                  <a:cubicBezTo>
                    <a:pt x="0" y="23257"/>
                    <a:pt x="23257" y="0"/>
                    <a:pt x="51946" y="0"/>
                  </a:cubicBezTo>
                  <a:close/>
                </a:path>
              </a:pathLst>
            </a:custGeom>
            <a:solidFill>
              <a:srgbClr val="D83370"/>
            </a:solidFill>
            <a:ln cap="rnd">
              <a:noFill/>
              <a:prstDash val="solid"/>
              <a:round/>
            </a:ln>
          </p:spPr>
        </p:sp>
        <p:sp>
          <p:nvSpPr>
            <p:cNvPr name="TextBox 16" id="16"/>
            <p:cNvSpPr txBox="true"/>
            <p:nvPr/>
          </p:nvSpPr>
          <p:spPr>
            <a:xfrm>
              <a:off x="0" y="0"/>
              <a:ext cx="1172539" cy="372815"/>
            </a:xfrm>
            <a:prstGeom prst="rect">
              <a:avLst/>
            </a:prstGeom>
          </p:spPr>
          <p:txBody>
            <a:bodyPr anchor="ctr" rtlCol="false" tIns="50800" lIns="50800" bIns="50800" rIns="50800"/>
            <a:lstStyle/>
            <a:p>
              <a:pPr algn="ctr">
                <a:lnSpc>
                  <a:spcPts val="2999"/>
                </a:lnSpc>
              </a:pPr>
              <a:r>
                <a:rPr lang="en-US" sz="2499">
                  <a:solidFill>
                    <a:srgbClr val="FFFFFF"/>
                  </a:solidFill>
                  <a:latin typeface="Sniglet"/>
                </a:rPr>
                <a:t>User FLow</a:t>
              </a:r>
            </a:p>
          </p:txBody>
        </p:sp>
      </p:grpSp>
      <p:grpSp>
        <p:nvGrpSpPr>
          <p:cNvPr name="Group 17" id="17"/>
          <p:cNvGrpSpPr/>
          <p:nvPr/>
        </p:nvGrpSpPr>
        <p:grpSpPr>
          <a:xfrm rot="0">
            <a:off x="11884897" y="5153025"/>
            <a:ext cx="4471116" cy="1421615"/>
            <a:chOff x="0" y="0"/>
            <a:chExt cx="1172539" cy="372815"/>
          </a:xfrm>
        </p:grpSpPr>
        <p:sp>
          <p:nvSpPr>
            <p:cNvPr name="Freeform 18" id="18"/>
            <p:cNvSpPr/>
            <p:nvPr/>
          </p:nvSpPr>
          <p:spPr>
            <a:xfrm flipH="false" flipV="false" rot="0">
              <a:off x="0" y="0"/>
              <a:ext cx="1172539" cy="372815"/>
            </a:xfrm>
            <a:custGeom>
              <a:avLst/>
              <a:gdLst/>
              <a:ahLst/>
              <a:cxnLst/>
              <a:rect r="r" b="b" t="t" l="l"/>
              <a:pathLst>
                <a:path h="372815" w="1172539">
                  <a:moveTo>
                    <a:pt x="51946" y="0"/>
                  </a:moveTo>
                  <a:lnTo>
                    <a:pt x="1120592" y="0"/>
                  </a:lnTo>
                  <a:cubicBezTo>
                    <a:pt x="1134369" y="0"/>
                    <a:pt x="1147582" y="5473"/>
                    <a:pt x="1157324" y="15215"/>
                  </a:cubicBezTo>
                  <a:cubicBezTo>
                    <a:pt x="1167066" y="24957"/>
                    <a:pt x="1172539" y="38169"/>
                    <a:pt x="1172539" y="51946"/>
                  </a:cubicBezTo>
                  <a:lnTo>
                    <a:pt x="1172539" y="320869"/>
                  </a:lnTo>
                  <a:cubicBezTo>
                    <a:pt x="1172539" y="334646"/>
                    <a:pt x="1167066" y="347858"/>
                    <a:pt x="1157324" y="357600"/>
                  </a:cubicBezTo>
                  <a:cubicBezTo>
                    <a:pt x="1147582" y="367342"/>
                    <a:pt x="1134369" y="372815"/>
                    <a:pt x="1120592" y="372815"/>
                  </a:cubicBezTo>
                  <a:lnTo>
                    <a:pt x="51946" y="372815"/>
                  </a:lnTo>
                  <a:cubicBezTo>
                    <a:pt x="23257" y="372815"/>
                    <a:pt x="0" y="349558"/>
                    <a:pt x="0" y="320869"/>
                  </a:cubicBezTo>
                  <a:lnTo>
                    <a:pt x="0" y="51946"/>
                  </a:lnTo>
                  <a:cubicBezTo>
                    <a:pt x="0" y="23257"/>
                    <a:pt x="23257" y="0"/>
                    <a:pt x="51946" y="0"/>
                  </a:cubicBezTo>
                  <a:close/>
                </a:path>
              </a:pathLst>
            </a:custGeom>
            <a:solidFill>
              <a:srgbClr val="D83370"/>
            </a:solidFill>
            <a:ln cap="rnd">
              <a:noFill/>
              <a:prstDash val="solid"/>
              <a:round/>
            </a:ln>
          </p:spPr>
        </p:sp>
        <p:sp>
          <p:nvSpPr>
            <p:cNvPr name="TextBox 19" id="19"/>
            <p:cNvSpPr txBox="true"/>
            <p:nvPr/>
          </p:nvSpPr>
          <p:spPr>
            <a:xfrm>
              <a:off x="0" y="0"/>
              <a:ext cx="1172539" cy="372815"/>
            </a:xfrm>
            <a:prstGeom prst="rect">
              <a:avLst/>
            </a:prstGeom>
          </p:spPr>
          <p:txBody>
            <a:bodyPr anchor="ctr" rtlCol="false" tIns="50800" lIns="50800" bIns="50800" rIns="50800"/>
            <a:lstStyle/>
            <a:p>
              <a:pPr algn="ctr">
                <a:lnSpc>
                  <a:spcPts val="2999"/>
                </a:lnSpc>
              </a:pPr>
              <a:r>
                <a:rPr lang="en-US" sz="2499">
                  <a:solidFill>
                    <a:srgbClr val="FFFFFF"/>
                  </a:solidFill>
                  <a:latin typeface="Sniglet"/>
                </a:rPr>
                <a:t>User Story</a:t>
              </a:r>
            </a:p>
          </p:txBody>
        </p:sp>
      </p:grpSp>
      <p:grpSp>
        <p:nvGrpSpPr>
          <p:cNvPr name="Group 20" id="20"/>
          <p:cNvGrpSpPr/>
          <p:nvPr/>
        </p:nvGrpSpPr>
        <p:grpSpPr>
          <a:xfrm rot="0">
            <a:off x="11884897" y="6834627"/>
            <a:ext cx="4471116" cy="1421615"/>
            <a:chOff x="0" y="0"/>
            <a:chExt cx="1172539" cy="372815"/>
          </a:xfrm>
        </p:grpSpPr>
        <p:sp>
          <p:nvSpPr>
            <p:cNvPr name="Freeform 21" id="21"/>
            <p:cNvSpPr/>
            <p:nvPr/>
          </p:nvSpPr>
          <p:spPr>
            <a:xfrm flipH="false" flipV="false" rot="0">
              <a:off x="0" y="0"/>
              <a:ext cx="1172539" cy="372815"/>
            </a:xfrm>
            <a:custGeom>
              <a:avLst/>
              <a:gdLst/>
              <a:ahLst/>
              <a:cxnLst/>
              <a:rect r="r" b="b" t="t" l="l"/>
              <a:pathLst>
                <a:path h="372815" w="1172539">
                  <a:moveTo>
                    <a:pt x="51946" y="0"/>
                  </a:moveTo>
                  <a:lnTo>
                    <a:pt x="1120592" y="0"/>
                  </a:lnTo>
                  <a:cubicBezTo>
                    <a:pt x="1134369" y="0"/>
                    <a:pt x="1147582" y="5473"/>
                    <a:pt x="1157324" y="15215"/>
                  </a:cubicBezTo>
                  <a:cubicBezTo>
                    <a:pt x="1167066" y="24957"/>
                    <a:pt x="1172539" y="38169"/>
                    <a:pt x="1172539" y="51946"/>
                  </a:cubicBezTo>
                  <a:lnTo>
                    <a:pt x="1172539" y="320869"/>
                  </a:lnTo>
                  <a:cubicBezTo>
                    <a:pt x="1172539" y="334646"/>
                    <a:pt x="1167066" y="347858"/>
                    <a:pt x="1157324" y="357600"/>
                  </a:cubicBezTo>
                  <a:cubicBezTo>
                    <a:pt x="1147582" y="367342"/>
                    <a:pt x="1134369" y="372815"/>
                    <a:pt x="1120592" y="372815"/>
                  </a:cubicBezTo>
                  <a:lnTo>
                    <a:pt x="51946" y="372815"/>
                  </a:lnTo>
                  <a:cubicBezTo>
                    <a:pt x="23257" y="372815"/>
                    <a:pt x="0" y="349558"/>
                    <a:pt x="0" y="320869"/>
                  </a:cubicBezTo>
                  <a:lnTo>
                    <a:pt x="0" y="51946"/>
                  </a:lnTo>
                  <a:cubicBezTo>
                    <a:pt x="0" y="23257"/>
                    <a:pt x="23257" y="0"/>
                    <a:pt x="51946" y="0"/>
                  </a:cubicBezTo>
                  <a:close/>
                </a:path>
              </a:pathLst>
            </a:custGeom>
            <a:solidFill>
              <a:srgbClr val="D83370"/>
            </a:solidFill>
            <a:ln cap="rnd">
              <a:noFill/>
              <a:prstDash val="solid"/>
              <a:round/>
            </a:ln>
          </p:spPr>
        </p:sp>
        <p:sp>
          <p:nvSpPr>
            <p:cNvPr name="TextBox 22" id="22"/>
            <p:cNvSpPr txBox="true"/>
            <p:nvPr/>
          </p:nvSpPr>
          <p:spPr>
            <a:xfrm>
              <a:off x="0" y="0"/>
              <a:ext cx="1172539" cy="372815"/>
            </a:xfrm>
            <a:prstGeom prst="rect">
              <a:avLst/>
            </a:prstGeom>
          </p:spPr>
          <p:txBody>
            <a:bodyPr anchor="ctr" rtlCol="false" tIns="50800" lIns="50800" bIns="50800" rIns="50800"/>
            <a:lstStyle/>
            <a:p>
              <a:pPr algn="ctr">
                <a:lnSpc>
                  <a:spcPts val="2999"/>
                </a:lnSpc>
              </a:pPr>
              <a:r>
                <a:rPr lang="en-US" sz="2499">
                  <a:solidFill>
                    <a:srgbClr val="FFFFFF"/>
                  </a:solidFill>
                  <a:latin typeface="Sniglet"/>
                </a:rPr>
                <a:t>Site Map</a:t>
              </a:r>
            </a:p>
          </p:txBody>
        </p:sp>
      </p:grpSp>
      <p:sp>
        <p:nvSpPr>
          <p:cNvPr name="Freeform 23" id="23"/>
          <p:cNvSpPr/>
          <p:nvPr/>
        </p:nvSpPr>
        <p:spPr>
          <a:xfrm flipH="false" flipV="false" rot="9344780">
            <a:off x="16144118" y="8968514"/>
            <a:ext cx="1245174" cy="579572"/>
          </a:xfrm>
          <a:custGeom>
            <a:avLst/>
            <a:gdLst/>
            <a:ahLst/>
            <a:cxnLst/>
            <a:rect r="r" b="b" t="t" l="l"/>
            <a:pathLst>
              <a:path h="579572" w="1245174">
                <a:moveTo>
                  <a:pt x="0" y="0"/>
                </a:moveTo>
                <a:lnTo>
                  <a:pt x="1245174" y="0"/>
                </a:lnTo>
                <a:lnTo>
                  <a:pt x="1245174" y="579572"/>
                </a:lnTo>
                <a:lnTo>
                  <a:pt x="0" y="579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true" flipV="false" rot="0">
            <a:off x="16071053" y="3805171"/>
            <a:ext cx="481069" cy="609649"/>
          </a:xfrm>
          <a:custGeom>
            <a:avLst/>
            <a:gdLst/>
            <a:ahLst/>
            <a:cxnLst/>
            <a:rect r="r" b="b" t="t" l="l"/>
            <a:pathLst>
              <a:path h="609649" w="481069">
                <a:moveTo>
                  <a:pt x="481069" y="0"/>
                </a:moveTo>
                <a:lnTo>
                  <a:pt x="0" y="0"/>
                </a:lnTo>
                <a:lnTo>
                  <a:pt x="0" y="609649"/>
                </a:lnTo>
                <a:lnTo>
                  <a:pt x="481069" y="609649"/>
                </a:lnTo>
                <a:lnTo>
                  <a:pt x="48106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836482">
            <a:off x="761300" y="3755569"/>
            <a:ext cx="1138478" cy="529910"/>
          </a:xfrm>
          <a:custGeom>
            <a:avLst/>
            <a:gdLst/>
            <a:ahLst/>
            <a:cxnLst/>
            <a:rect r="r" b="b" t="t" l="l"/>
            <a:pathLst>
              <a:path h="529910" w="1138478">
                <a:moveTo>
                  <a:pt x="0" y="0"/>
                </a:moveTo>
                <a:lnTo>
                  <a:pt x="1138478" y="0"/>
                </a:lnTo>
                <a:lnTo>
                  <a:pt x="1138478" y="529909"/>
                </a:lnTo>
                <a:lnTo>
                  <a:pt x="0" y="5299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0175318" y="9258300"/>
            <a:ext cx="2780391" cy="278039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598391" y="-1348185"/>
            <a:ext cx="3010231" cy="301023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5336705" y="657036"/>
            <a:ext cx="743327" cy="74332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B1B1B"/>
              </a:solidFill>
              <a:prstDash val="lgDash"/>
              <a:miter/>
            </a:ln>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2331851" y="1209325"/>
            <a:ext cx="905441" cy="90544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1005344">
            <a:off x="16176979" y="1660104"/>
            <a:ext cx="2153774" cy="2389096"/>
          </a:xfrm>
          <a:custGeom>
            <a:avLst/>
            <a:gdLst/>
            <a:ahLst/>
            <a:cxnLst/>
            <a:rect r="r" b="b" t="t" l="l"/>
            <a:pathLst>
              <a:path h="2389096" w="2153774">
                <a:moveTo>
                  <a:pt x="0" y="0"/>
                </a:moveTo>
                <a:lnTo>
                  <a:pt x="2153774" y="0"/>
                </a:lnTo>
                <a:lnTo>
                  <a:pt x="2153774" y="2389096"/>
                </a:lnTo>
                <a:lnTo>
                  <a:pt x="0" y="2389096"/>
                </a:lnTo>
                <a:lnTo>
                  <a:pt x="0" y="0"/>
                </a:lnTo>
                <a:close/>
              </a:path>
            </a:pathLst>
          </a:custGeom>
          <a:blipFill>
            <a:blip r:embed="rId10">
              <a:extLst>
                <a:ext uri="{96DAC541-7B7A-43D3-8B79-37D633B846F1}">
                  <asvg:svgBlip xmlns:asvg="http://schemas.microsoft.com/office/drawing/2016/SVG/main" r:embed="rId11"/>
                </a:ext>
              </a:extLst>
            </a:blip>
            <a:stretch>
              <a:fillRect l="0" t="0" r="-206773" b="-187331"/>
            </a:stretch>
          </a:blipFill>
        </p:spPr>
      </p:sp>
      <p:sp>
        <p:nvSpPr>
          <p:cNvPr name="TextBox 39" id="39"/>
          <p:cNvSpPr txBox="true"/>
          <p:nvPr/>
        </p:nvSpPr>
        <p:spPr>
          <a:xfrm rot="0">
            <a:off x="4886188" y="1871596"/>
            <a:ext cx="8515623" cy="971550"/>
          </a:xfrm>
          <a:prstGeom prst="rect">
            <a:avLst/>
          </a:prstGeom>
        </p:spPr>
        <p:txBody>
          <a:bodyPr anchor="t" rtlCol="false" tIns="0" lIns="0" bIns="0" rIns="0">
            <a:spAutoFit/>
          </a:bodyPr>
          <a:lstStyle/>
          <a:p>
            <a:pPr algn="ctr">
              <a:lnSpc>
                <a:spcPts val="7679"/>
              </a:lnSpc>
            </a:pPr>
            <a:r>
              <a:rPr lang="en-US" sz="6399">
                <a:solidFill>
                  <a:srgbClr val="1B1B1B"/>
                </a:solidFill>
                <a:latin typeface="Gliker Bold"/>
              </a:rPr>
              <a:t>Point to Point</a:t>
            </a:r>
          </a:p>
        </p:txBody>
      </p:sp>
      <p:sp>
        <p:nvSpPr>
          <p:cNvPr name="TextBox 40" id="40"/>
          <p:cNvSpPr txBox="true"/>
          <p:nvPr/>
        </p:nvSpPr>
        <p:spPr>
          <a:xfrm rot="0">
            <a:off x="3237291" y="3338446"/>
            <a:ext cx="11813417" cy="923925"/>
          </a:xfrm>
          <a:prstGeom prst="rect">
            <a:avLst/>
          </a:prstGeom>
        </p:spPr>
        <p:txBody>
          <a:bodyPr anchor="t" rtlCol="false" tIns="0" lIns="0" bIns="0" rIns="0">
            <a:spAutoFit/>
          </a:bodyPr>
          <a:lstStyle/>
          <a:p>
            <a:pPr algn="ctr">
              <a:lnSpc>
                <a:spcPts val="3600"/>
              </a:lnSpc>
            </a:pPr>
            <a:r>
              <a:rPr lang="en-US" sz="3000">
                <a:solidFill>
                  <a:srgbClr val="1B1B1B"/>
                </a:solidFill>
                <a:latin typeface="Sniglet"/>
              </a:rPr>
              <a:t>Jadi, sebelum lanjut ke penjelasan ada beberapa point point yang akan dibahas antara lain :</a:t>
            </a:r>
          </a:p>
        </p:txBody>
      </p:sp>
      <p:sp>
        <p:nvSpPr>
          <p:cNvPr name="Freeform 41" id="41"/>
          <p:cNvSpPr/>
          <p:nvPr/>
        </p:nvSpPr>
        <p:spPr>
          <a:xfrm flipH="true" flipV="false" rot="732684">
            <a:off x="-238425" y="6617188"/>
            <a:ext cx="1673632" cy="1856493"/>
          </a:xfrm>
          <a:custGeom>
            <a:avLst/>
            <a:gdLst/>
            <a:ahLst/>
            <a:cxnLst/>
            <a:rect r="r" b="b" t="t" l="l"/>
            <a:pathLst>
              <a:path h="1856493" w="1673632">
                <a:moveTo>
                  <a:pt x="1673632" y="0"/>
                </a:moveTo>
                <a:lnTo>
                  <a:pt x="0" y="0"/>
                </a:lnTo>
                <a:lnTo>
                  <a:pt x="0" y="1856493"/>
                </a:lnTo>
                <a:lnTo>
                  <a:pt x="1673632" y="1856493"/>
                </a:lnTo>
                <a:lnTo>
                  <a:pt x="1673632" y="0"/>
                </a:lnTo>
                <a:close/>
              </a:path>
            </a:pathLst>
          </a:custGeom>
          <a:blipFill>
            <a:blip r:embed="rId10">
              <a:extLst>
                <a:ext uri="{96DAC541-7B7A-43D3-8B79-37D633B846F1}">
                  <asvg:svgBlip xmlns:asvg="http://schemas.microsoft.com/office/drawing/2016/SVG/main" r:embed="rId11"/>
                </a:ext>
              </a:extLst>
            </a:blip>
            <a:stretch>
              <a:fillRect l="0" t="0" r="-206773" b="-187331"/>
            </a:stretch>
          </a:blipFill>
        </p:spPr>
      </p:sp>
      <p:grpSp>
        <p:nvGrpSpPr>
          <p:cNvPr name="Group 42" id="42"/>
          <p:cNvGrpSpPr/>
          <p:nvPr/>
        </p:nvGrpSpPr>
        <p:grpSpPr>
          <a:xfrm rot="0">
            <a:off x="9144514" y="8886636"/>
            <a:ext cx="743327" cy="74332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B1B1B"/>
              </a:solidFill>
              <a:prstDash val="lgDash"/>
              <a:miter/>
            </a:ln>
          </p:spPr>
        </p:sp>
        <p:sp>
          <p:nvSpPr>
            <p:cNvPr name="TextBox 44" id="4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3138095" y="-211795"/>
            <a:ext cx="10498795" cy="10498795"/>
          </a:xfrm>
          <a:custGeom>
            <a:avLst/>
            <a:gdLst/>
            <a:ahLst/>
            <a:cxnLst/>
            <a:rect r="r" b="b" t="t" l="l"/>
            <a:pathLst>
              <a:path h="10498795" w="10498795">
                <a:moveTo>
                  <a:pt x="0" y="0"/>
                </a:moveTo>
                <a:lnTo>
                  <a:pt x="10498795" y="0"/>
                </a:lnTo>
                <a:lnTo>
                  <a:pt x="10498795" y="10498795"/>
                </a:lnTo>
                <a:lnTo>
                  <a:pt x="0" y="10498795"/>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04689" y="2137519"/>
            <a:ext cx="1933389" cy="19333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041706" y="765936"/>
            <a:ext cx="745396" cy="7453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0937" y="9258300"/>
            <a:ext cx="18812032" cy="1219878"/>
            <a:chOff x="0" y="0"/>
            <a:chExt cx="4954609" cy="321285"/>
          </a:xfrm>
        </p:grpSpPr>
        <p:sp>
          <p:nvSpPr>
            <p:cNvPr name="Freeform 10" id="10"/>
            <p:cNvSpPr/>
            <p:nvPr/>
          </p:nvSpPr>
          <p:spPr>
            <a:xfrm flipH="false" flipV="false" rot="0">
              <a:off x="0" y="0"/>
              <a:ext cx="4954609" cy="321285"/>
            </a:xfrm>
            <a:custGeom>
              <a:avLst/>
              <a:gdLst/>
              <a:ahLst/>
              <a:cxnLst/>
              <a:rect r="r" b="b" t="t" l="l"/>
              <a:pathLst>
                <a:path h="321285" w="4954609">
                  <a:moveTo>
                    <a:pt x="0" y="0"/>
                  </a:moveTo>
                  <a:lnTo>
                    <a:pt x="4954609" y="0"/>
                  </a:lnTo>
                  <a:lnTo>
                    <a:pt x="4954609" y="321285"/>
                  </a:lnTo>
                  <a:lnTo>
                    <a:pt x="0" y="321285"/>
                  </a:lnTo>
                  <a:close/>
                </a:path>
              </a:pathLst>
            </a:custGeom>
            <a:solidFill>
              <a:srgbClr val="1B1B1B"/>
            </a:solidFill>
          </p:spPr>
        </p:sp>
        <p:sp>
          <p:nvSpPr>
            <p:cNvPr name="TextBox 11" id="11"/>
            <p:cNvSpPr txBox="true"/>
            <p:nvPr/>
          </p:nvSpPr>
          <p:spPr>
            <a:xfrm>
              <a:off x="0" y="-28575"/>
              <a:ext cx="4954609" cy="34986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139405" y="-735685"/>
            <a:ext cx="2951868" cy="295186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71224" y="4322651"/>
            <a:ext cx="714951" cy="7149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5989728" y="2156177"/>
            <a:ext cx="748087" cy="948037"/>
          </a:xfrm>
          <a:custGeom>
            <a:avLst/>
            <a:gdLst/>
            <a:ahLst/>
            <a:cxnLst/>
            <a:rect r="r" b="b" t="t" l="l"/>
            <a:pathLst>
              <a:path h="948037" w="748087">
                <a:moveTo>
                  <a:pt x="0" y="0"/>
                </a:moveTo>
                <a:lnTo>
                  <a:pt x="748087" y="0"/>
                </a:lnTo>
                <a:lnTo>
                  <a:pt x="748087" y="948037"/>
                </a:lnTo>
                <a:lnTo>
                  <a:pt x="0" y="948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1571612">
            <a:off x="14706621" y="8731734"/>
            <a:ext cx="1716107" cy="798770"/>
          </a:xfrm>
          <a:custGeom>
            <a:avLst/>
            <a:gdLst/>
            <a:ahLst/>
            <a:cxnLst/>
            <a:rect r="r" b="b" t="t" l="l"/>
            <a:pathLst>
              <a:path h="798770" w="1716107">
                <a:moveTo>
                  <a:pt x="1716106" y="0"/>
                </a:moveTo>
                <a:lnTo>
                  <a:pt x="0" y="0"/>
                </a:lnTo>
                <a:lnTo>
                  <a:pt x="0" y="798770"/>
                </a:lnTo>
                <a:lnTo>
                  <a:pt x="1716106" y="798770"/>
                </a:lnTo>
                <a:lnTo>
                  <a:pt x="171610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true" flipV="false" rot="-2700000">
            <a:off x="6740096" y="5293666"/>
            <a:ext cx="1241208" cy="577726"/>
          </a:xfrm>
          <a:custGeom>
            <a:avLst/>
            <a:gdLst/>
            <a:ahLst/>
            <a:cxnLst/>
            <a:rect r="r" b="b" t="t" l="l"/>
            <a:pathLst>
              <a:path h="577726" w="1241208">
                <a:moveTo>
                  <a:pt x="1241208" y="0"/>
                </a:moveTo>
                <a:lnTo>
                  <a:pt x="0" y="0"/>
                </a:lnTo>
                <a:lnTo>
                  <a:pt x="0" y="577726"/>
                </a:lnTo>
                <a:lnTo>
                  <a:pt x="1241208" y="577726"/>
                </a:lnTo>
                <a:lnTo>
                  <a:pt x="124120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671224" y="1554895"/>
            <a:ext cx="9248966" cy="6769087"/>
          </a:xfrm>
          <a:custGeom>
            <a:avLst/>
            <a:gdLst/>
            <a:ahLst/>
            <a:cxnLst/>
            <a:rect r="r" b="b" t="t" l="l"/>
            <a:pathLst>
              <a:path h="6769087" w="9248966">
                <a:moveTo>
                  <a:pt x="0" y="0"/>
                </a:moveTo>
                <a:lnTo>
                  <a:pt x="9248967" y="0"/>
                </a:lnTo>
                <a:lnTo>
                  <a:pt x="9248967" y="6769087"/>
                </a:lnTo>
                <a:lnTo>
                  <a:pt x="0" y="6769087"/>
                </a:lnTo>
                <a:lnTo>
                  <a:pt x="0" y="0"/>
                </a:lnTo>
                <a:close/>
              </a:path>
            </a:pathLst>
          </a:custGeom>
          <a:blipFill>
            <a:blip r:embed="rId10"/>
            <a:stretch>
              <a:fillRect l="0" t="0" r="0" b="0"/>
            </a:stretch>
          </a:blipFill>
        </p:spPr>
      </p:sp>
      <p:sp>
        <p:nvSpPr>
          <p:cNvPr name="TextBox 22" id="22"/>
          <p:cNvSpPr txBox="true"/>
          <p:nvPr/>
        </p:nvSpPr>
        <p:spPr>
          <a:xfrm rot="0">
            <a:off x="10430369" y="4555687"/>
            <a:ext cx="7560884" cy="1669932"/>
          </a:xfrm>
          <a:prstGeom prst="rect">
            <a:avLst/>
          </a:prstGeom>
        </p:spPr>
        <p:txBody>
          <a:bodyPr anchor="t" rtlCol="false" tIns="0" lIns="0" bIns="0" rIns="0">
            <a:spAutoFit/>
          </a:bodyPr>
          <a:lstStyle/>
          <a:p>
            <a:pPr>
              <a:lnSpc>
                <a:spcPts val="3287"/>
              </a:lnSpc>
            </a:pPr>
            <a:r>
              <a:rPr lang="en-US" sz="2739">
                <a:solidFill>
                  <a:srgbClr val="1B1B1B"/>
                </a:solidFill>
                <a:latin typeface="Sniglet"/>
              </a:rPr>
              <a:t>Sketching dan planning dalam konteks pembuatan wireframe sebuah website merupakan langkah awal yang sangat penting dalam proses desain</a:t>
            </a:r>
          </a:p>
        </p:txBody>
      </p:sp>
      <p:sp>
        <p:nvSpPr>
          <p:cNvPr name="TextBox 23" id="23"/>
          <p:cNvSpPr txBox="true"/>
          <p:nvPr/>
        </p:nvSpPr>
        <p:spPr>
          <a:xfrm rot="0">
            <a:off x="10430369" y="2727404"/>
            <a:ext cx="8660904" cy="1595247"/>
          </a:xfrm>
          <a:prstGeom prst="rect">
            <a:avLst/>
          </a:prstGeom>
        </p:spPr>
        <p:txBody>
          <a:bodyPr anchor="t" rtlCol="false" tIns="0" lIns="0" bIns="0" rIns="0">
            <a:spAutoFit/>
          </a:bodyPr>
          <a:lstStyle/>
          <a:p>
            <a:pPr>
              <a:lnSpc>
                <a:spcPts val="6143"/>
              </a:lnSpc>
            </a:pPr>
            <a:r>
              <a:rPr lang="en-US" sz="6399">
                <a:solidFill>
                  <a:srgbClr val="1B1B1B"/>
                </a:solidFill>
                <a:latin typeface="Gliker Bold"/>
              </a:rPr>
              <a:t>Sketching &amp; Planning</a:t>
            </a:r>
          </a:p>
        </p:txBody>
      </p:sp>
      <p:sp>
        <p:nvSpPr>
          <p:cNvPr name="Freeform 24" id="24"/>
          <p:cNvSpPr/>
          <p:nvPr/>
        </p:nvSpPr>
        <p:spPr>
          <a:xfrm flipH="false" flipV="false" rot="0">
            <a:off x="10804334" y="1382724"/>
            <a:ext cx="5335072" cy="7113429"/>
          </a:xfrm>
          <a:custGeom>
            <a:avLst/>
            <a:gdLst/>
            <a:ahLst/>
            <a:cxnLst/>
            <a:rect r="r" b="b" t="t" l="l"/>
            <a:pathLst>
              <a:path h="7113429" w="5335072">
                <a:moveTo>
                  <a:pt x="0" y="0"/>
                </a:moveTo>
                <a:lnTo>
                  <a:pt x="5335071" y="0"/>
                </a:lnTo>
                <a:lnTo>
                  <a:pt x="5335071" y="7113429"/>
                </a:lnTo>
                <a:lnTo>
                  <a:pt x="0" y="7113429"/>
                </a:lnTo>
                <a:lnTo>
                  <a:pt x="0" y="0"/>
                </a:lnTo>
                <a:close/>
              </a:path>
            </a:pathLst>
          </a:custGeom>
          <a:blipFill>
            <a:blip r:embed="rId11">
              <a:alphaModFix amt="35000"/>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11795"/>
            <a:ext cx="10498795" cy="10498795"/>
          </a:xfrm>
          <a:custGeom>
            <a:avLst/>
            <a:gdLst/>
            <a:ahLst/>
            <a:cxnLst/>
            <a:rect r="r" b="b" t="t" l="l"/>
            <a:pathLst>
              <a:path h="10498795" w="10498795">
                <a:moveTo>
                  <a:pt x="0" y="0"/>
                </a:moveTo>
                <a:lnTo>
                  <a:pt x="10498795" y="0"/>
                </a:lnTo>
                <a:lnTo>
                  <a:pt x="10498795" y="10498795"/>
                </a:lnTo>
                <a:lnTo>
                  <a:pt x="0" y="10498795"/>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087282"/>
            <a:ext cx="3763965" cy="3763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62016" y="9247594"/>
            <a:ext cx="18812032" cy="1230584"/>
            <a:chOff x="0" y="0"/>
            <a:chExt cx="4954609" cy="324104"/>
          </a:xfrm>
        </p:grpSpPr>
        <p:sp>
          <p:nvSpPr>
            <p:cNvPr name="Freeform 7" id="7"/>
            <p:cNvSpPr/>
            <p:nvPr/>
          </p:nvSpPr>
          <p:spPr>
            <a:xfrm flipH="false" flipV="false" rot="0">
              <a:off x="0" y="0"/>
              <a:ext cx="4954609" cy="324104"/>
            </a:xfrm>
            <a:custGeom>
              <a:avLst/>
              <a:gdLst/>
              <a:ahLst/>
              <a:cxnLst/>
              <a:rect r="r" b="b" t="t" l="l"/>
              <a:pathLst>
                <a:path h="324104" w="4954609">
                  <a:moveTo>
                    <a:pt x="0" y="0"/>
                  </a:moveTo>
                  <a:lnTo>
                    <a:pt x="4954609" y="0"/>
                  </a:lnTo>
                  <a:lnTo>
                    <a:pt x="4954609" y="324104"/>
                  </a:lnTo>
                  <a:lnTo>
                    <a:pt x="0" y="324104"/>
                  </a:lnTo>
                  <a:close/>
                </a:path>
              </a:pathLst>
            </a:custGeom>
            <a:solidFill>
              <a:srgbClr val="1B1B1B"/>
            </a:solidFill>
          </p:spPr>
        </p:sp>
        <p:sp>
          <p:nvSpPr>
            <p:cNvPr name="TextBox 8" id="8"/>
            <p:cNvSpPr txBox="true"/>
            <p:nvPr/>
          </p:nvSpPr>
          <p:spPr>
            <a:xfrm>
              <a:off x="0" y="-28575"/>
              <a:ext cx="4954609" cy="35267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886602" y="3865275"/>
            <a:ext cx="671477" cy="6714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true" flipV="false" rot="-8342740">
            <a:off x="13767470" y="1122001"/>
            <a:ext cx="1290613" cy="600722"/>
          </a:xfrm>
          <a:custGeom>
            <a:avLst/>
            <a:gdLst/>
            <a:ahLst/>
            <a:cxnLst/>
            <a:rect r="r" b="b" t="t" l="l"/>
            <a:pathLst>
              <a:path h="600722" w="1290613">
                <a:moveTo>
                  <a:pt x="1290614" y="0"/>
                </a:moveTo>
                <a:lnTo>
                  <a:pt x="0" y="0"/>
                </a:lnTo>
                <a:lnTo>
                  <a:pt x="0" y="600722"/>
                </a:lnTo>
                <a:lnTo>
                  <a:pt x="1290614" y="600722"/>
                </a:lnTo>
                <a:lnTo>
                  <a:pt x="12906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7031882" y="772548"/>
            <a:ext cx="649813" cy="6498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905424" y="1180484"/>
            <a:ext cx="6776271" cy="6844718"/>
          </a:xfrm>
          <a:custGeom>
            <a:avLst/>
            <a:gdLst/>
            <a:ahLst/>
            <a:cxnLst/>
            <a:rect r="r" b="b" t="t" l="l"/>
            <a:pathLst>
              <a:path h="6844718" w="6776271">
                <a:moveTo>
                  <a:pt x="0" y="0"/>
                </a:moveTo>
                <a:lnTo>
                  <a:pt x="6776271" y="0"/>
                </a:lnTo>
                <a:lnTo>
                  <a:pt x="6776271" y="6844718"/>
                </a:lnTo>
                <a:lnTo>
                  <a:pt x="0" y="6844718"/>
                </a:lnTo>
                <a:lnTo>
                  <a:pt x="0" y="0"/>
                </a:lnTo>
                <a:close/>
              </a:path>
            </a:pathLst>
          </a:custGeom>
          <a:blipFill>
            <a:blip r:embed="rId6">
              <a:alphaModFix amt="26000"/>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7972982" y="-1369880"/>
            <a:ext cx="2342037" cy="234203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793202" y="7652504"/>
            <a:ext cx="745396" cy="74539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true" flipV="false" rot="861926">
            <a:off x="-273014" y="7013316"/>
            <a:ext cx="1397400" cy="650426"/>
          </a:xfrm>
          <a:custGeom>
            <a:avLst/>
            <a:gdLst/>
            <a:ahLst/>
            <a:cxnLst/>
            <a:rect r="r" b="b" t="t" l="l"/>
            <a:pathLst>
              <a:path h="650426" w="1397400">
                <a:moveTo>
                  <a:pt x="1397400" y="0"/>
                </a:moveTo>
                <a:lnTo>
                  <a:pt x="0" y="0"/>
                </a:lnTo>
                <a:lnTo>
                  <a:pt x="0" y="650426"/>
                </a:lnTo>
                <a:lnTo>
                  <a:pt x="1397400" y="650426"/>
                </a:lnTo>
                <a:lnTo>
                  <a:pt x="13974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643182" y="2100151"/>
            <a:ext cx="771037" cy="977120"/>
          </a:xfrm>
          <a:custGeom>
            <a:avLst/>
            <a:gdLst/>
            <a:ahLst/>
            <a:cxnLst/>
            <a:rect r="r" b="b" t="t" l="l"/>
            <a:pathLst>
              <a:path h="977120" w="771037">
                <a:moveTo>
                  <a:pt x="0" y="0"/>
                </a:moveTo>
                <a:lnTo>
                  <a:pt x="771036" y="0"/>
                </a:lnTo>
                <a:lnTo>
                  <a:pt x="771036" y="977120"/>
                </a:lnTo>
                <a:lnTo>
                  <a:pt x="0" y="9771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8821883" y="6033707"/>
            <a:ext cx="644234" cy="816426"/>
          </a:xfrm>
          <a:custGeom>
            <a:avLst/>
            <a:gdLst/>
            <a:ahLst/>
            <a:cxnLst/>
            <a:rect r="r" b="b" t="t" l="l"/>
            <a:pathLst>
              <a:path h="816426" w="644234">
                <a:moveTo>
                  <a:pt x="0" y="0"/>
                </a:moveTo>
                <a:lnTo>
                  <a:pt x="644234" y="0"/>
                </a:lnTo>
                <a:lnTo>
                  <a:pt x="644234" y="816426"/>
                </a:lnTo>
                <a:lnTo>
                  <a:pt x="0" y="8164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5538598" y="-779268"/>
            <a:ext cx="13121783" cy="9841338"/>
          </a:xfrm>
          <a:custGeom>
            <a:avLst/>
            <a:gdLst/>
            <a:ahLst/>
            <a:cxnLst/>
            <a:rect r="r" b="b" t="t" l="l"/>
            <a:pathLst>
              <a:path h="9841338" w="13121783">
                <a:moveTo>
                  <a:pt x="0" y="0"/>
                </a:moveTo>
                <a:lnTo>
                  <a:pt x="13121784" y="0"/>
                </a:lnTo>
                <a:lnTo>
                  <a:pt x="13121784" y="9841338"/>
                </a:lnTo>
                <a:lnTo>
                  <a:pt x="0" y="9841338"/>
                </a:lnTo>
                <a:lnTo>
                  <a:pt x="0" y="0"/>
                </a:lnTo>
                <a:close/>
              </a:path>
            </a:pathLst>
          </a:custGeom>
          <a:blipFill>
            <a:blip r:embed="rId12"/>
            <a:stretch>
              <a:fillRect l="0" t="0" r="0" b="0"/>
            </a:stretch>
          </a:blipFill>
        </p:spPr>
      </p:sp>
      <p:sp>
        <p:nvSpPr>
          <p:cNvPr name="TextBox 27" id="27"/>
          <p:cNvSpPr txBox="true"/>
          <p:nvPr/>
        </p:nvSpPr>
        <p:spPr>
          <a:xfrm rot="0">
            <a:off x="1183227" y="3123561"/>
            <a:ext cx="6693371" cy="971550"/>
          </a:xfrm>
          <a:prstGeom prst="rect">
            <a:avLst/>
          </a:prstGeom>
        </p:spPr>
        <p:txBody>
          <a:bodyPr anchor="t" rtlCol="false" tIns="0" lIns="0" bIns="0" rIns="0">
            <a:spAutoFit/>
          </a:bodyPr>
          <a:lstStyle/>
          <a:p>
            <a:pPr>
              <a:lnSpc>
                <a:spcPts val="7679"/>
              </a:lnSpc>
            </a:pPr>
            <a:r>
              <a:rPr lang="en-US" sz="6399">
                <a:solidFill>
                  <a:srgbClr val="1B1B1B"/>
                </a:solidFill>
                <a:latin typeface="Gliker Bold"/>
              </a:rPr>
              <a:t>Story Board</a:t>
            </a:r>
          </a:p>
        </p:txBody>
      </p:sp>
      <p:sp>
        <p:nvSpPr>
          <p:cNvPr name="TextBox 28" id="28"/>
          <p:cNvSpPr txBox="true"/>
          <p:nvPr/>
        </p:nvSpPr>
        <p:spPr>
          <a:xfrm rot="0">
            <a:off x="1183227" y="4131876"/>
            <a:ext cx="7015489" cy="1654128"/>
          </a:xfrm>
          <a:prstGeom prst="rect">
            <a:avLst/>
          </a:prstGeom>
        </p:spPr>
        <p:txBody>
          <a:bodyPr anchor="t" rtlCol="false" tIns="0" lIns="0" bIns="0" rIns="0">
            <a:spAutoFit/>
          </a:bodyPr>
          <a:lstStyle/>
          <a:p>
            <a:pPr>
              <a:lnSpc>
                <a:spcPts val="3237"/>
              </a:lnSpc>
            </a:pPr>
            <a:r>
              <a:rPr lang="en-US" sz="2697">
                <a:solidFill>
                  <a:srgbClr val="1B1B1B"/>
                </a:solidFill>
                <a:latin typeface="Sniglet"/>
              </a:rPr>
              <a:t> representasi visual dari urutan kejadian atau interaksi dalam pengalaman pengguna. Biasanya disusun dalam bentuk gambar atau sketsa dengan urutan kronologis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2581360" y="-211795"/>
            <a:ext cx="10498795" cy="10498795"/>
          </a:xfrm>
          <a:custGeom>
            <a:avLst/>
            <a:gdLst/>
            <a:ahLst/>
            <a:cxnLst/>
            <a:rect r="r" b="b" t="t" l="l"/>
            <a:pathLst>
              <a:path h="10498795" w="10498795">
                <a:moveTo>
                  <a:pt x="0" y="0"/>
                </a:moveTo>
                <a:lnTo>
                  <a:pt x="10498795" y="0"/>
                </a:lnTo>
                <a:lnTo>
                  <a:pt x="10498795" y="10498795"/>
                </a:lnTo>
                <a:lnTo>
                  <a:pt x="0" y="10498795"/>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0937" y="7771660"/>
            <a:ext cx="18812032" cy="2706518"/>
            <a:chOff x="0" y="0"/>
            <a:chExt cx="4954609" cy="712828"/>
          </a:xfrm>
        </p:grpSpPr>
        <p:sp>
          <p:nvSpPr>
            <p:cNvPr name="Freeform 4" id="4"/>
            <p:cNvSpPr/>
            <p:nvPr/>
          </p:nvSpPr>
          <p:spPr>
            <a:xfrm flipH="false" flipV="false" rot="0">
              <a:off x="0" y="0"/>
              <a:ext cx="4954609" cy="712828"/>
            </a:xfrm>
            <a:custGeom>
              <a:avLst/>
              <a:gdLst/>
              <a:ahLst/>
              <a:cxnLst/>
              <a:rect r="r" b="b" t="t" l="l"/>
              <a:pathLst>
                <a:path h="712828" w="4954609">
                  <a:moveTo>
                    <a:pt x="0" y="0"/>
                  </a:moveTo>
                  <a:lnTo>
                    <a:pt x="4954609" y="0"/>
                  </a:lnTo>
                  <a:lnTo>
                    <a:pt x="4954609" y="712828"/>
                  </a:lnTo>
                  <a:lnTo>
                    <a:pt x="0" y="712828"/>
                  </a:lnTo>
                  <a:close/>
                </a:path>
              </a:pathLst>
            </a:custGeom>
            <a:solidFill>
              <a:srgbClr val="1B1B1B"/>
            </a:solidFill>
          </p:spPr>
        </p:sp>
        <p:sp>
          <p:nvSpPr>
            <p:cNvPr name="TextBox 5" id="5"/>
            <p:cNvSpPr txBox="true"/>
            <p:nvPr/>
          </p:nvSpPr>
          <p:spPr>
            <a:xfrm>
              <a:off x="0" y="-28575"/>
              <a:ext cx="4954609" cy="74140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886602" y="5100333"/>
            <a:ext cx="745396" cy="7453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10903" y="6295726"/>
            <a:ext cx="2951868" cy="29518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3370"/>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true" flipV="false" rot="-7898750">
            <a:off x="6526499" y="6960557"/>
            <a:ext cx="1566629" cy="729194"/>
          </a:xfrm>
          <a:custGeom>
            <a:avLst/>
            <a:gdLst/>
            <a:ahLst/>
            <a:cxnLst/>
            <a:rect r="r" b="b" t="t" l="l"/>
            <a:pathLst>
              <a:path h="729194" w="1566629">
                <a:moveTo>
                  <a:pt x="1566629" y="0"/>
                </a:moveTo>
                <a:lnTo>
                  <a:pt x="0" y="0"/>
                </a:lnTo>
                <a:lnTo>
                  <a:pt x="0" y="729194"/>
                </a:lnTo>
                <a:lnTo>
                  <a:pt x="1566629" y="729194"/>
                </a:lnTo>
                <a:lnTo>
                  <a:pt x="15666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767496" y="-714348"/>
            <a:ext cx="3044266" cy="30442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true" flipV="false" rot="0">
            <a:off x="6676215" y="2380375"/>
            <a:ext cx="771037" cy="977120"/>
          </a:xfrm>
          <a:custGeom>
            <a:avLst/>
            <a:gdLst/>
            <a:ahLst/>
            <a:cxnLst/>
            <a:rect r="r" b="b" t="t" l="l"/>
            <a:pathLst>
              <a:path h="977120" w="771037">
                <a:moveTo>
                  <a:pt x="771037" y="0"/>
                </a:moveTo>
                <a:lnTo>
                  <a:pt x="0" y="0"/>
                </a:lnTo>
                <a:lnTo>
                  <a:pt x="0" y="977121"/>
                </a:lnTo>
                <a:lnTo>
                  <a:pt x="771037" y="977121"/>
                </a:lnTo>
                <a:lnTo>
                  <a:pt x="7710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05344">
            <a:off x="16128663" y="708659"/>
            <a:ext cx="2153774" cy="2389096"/>
          </a:xfrm>
          <a:custGeom>
            <a:avLst/>
            <a:gdLst/>
            <a:ahLst/>
            <a:cxnLst/>
            <a:rect r="r" b="b" t="t" l="l"/>
            <a:pathLst>
              <a:path h="2389096" w="2153774">
                <a:moveTo>
                  <a:pt x="0" y="0"/>
                </a:moveTo>
                <a:lnTo>
                  <a:pt x="2153775" y="0"/>
                </a:lnTo>
                <a:lnTo>
                  <a:pt x="2153775" y="2389096"/>
                </a:lnTo>
                <a:lnTo>
                  <a:pt x="0" y="2389096"/>
                </a:lnTo>
                <a:lnTo>
                  <a:pt x="0" y="0"/>
                </a:lnTo>
                <a:close/>
              </a:path>
            </a:pathLst>
          </a:custGeom>
          <a:blipFill>
            <a:blip r:embed="rId8">
              <a:extLst>
                <a:ext uri="{96DAC541-7B7A-43D3-8B79-37D633B846F1}">
                  <asvg:svgBlip xmlns:asvg="http://schemas.microsoft.com/office/drawing/2016/SVG/main" r:embed="rId9"/>
                </a:ext>
              </a:extLst>
            </a:blip>
            <a:stretch>
              <a:fillRect l="0" t="0" r="-206773" b="-187331"/>
            </a:stretch>
          </a:blipFill>
        </p:spPr>
      </p:sp>
      <p:grpSp>
        <p:nvGrpSpPr>
          <p:cNvPr name="Group 18" id="18"/>
          <p:cNvGrpSpPr/>
          <p:nvPr/>
        </p:nvGrpSpPr>
        <p:grpSpPr>
          <a:xfrm rot="0">
            <a:off x="9144514" y="8886636"/>
            <a:ext cx="743327" cy="74332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B1B1B"/>
              </a:solidFill>
              <a:prstDash val="lgDash"/>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621307" y="807786"/>
            <a:ext cx="9468128" cy="7767810"/>
          </a:xfrm>
          <a:custGeom>
            <a:avLst/>
            <a:gdLst/>
            <a:ahLst/>
            <a:cxnLst/>
            <a:rect r="r" b="b" t="t" l="l"/>
            <a:pathLst>
              <a:path h="7767810" w="9468128">
                <a:moveTo>
                  <a:pt x="0" y="0"/>
                </a:moveTo>
                <a:lnTo>
                  <a:pt x="9468127" y="0"/>
                </a:lnTo>
                <a:lnTo>
                  <a:pt x="9468127" y="7767809"/>
                </a:lnTo>
                <a:lnTo>
                  <a:pt x="0" y="7767809"/>
                </a:lnTo>
                <a:lnTo>
                  <a:pt x="0" y="0"/>
                </a:lnTo>
                <a:close/>
              </a:path>
            </a:pathLst>
          </a:custGeom>
          <a:blipFill>
            <a:blip r:embed="rId10"/>
            <a:stretch>
              <a:fillRect l="0" t="0" r="0" b="0"/>
            </a:stretch>
          </a:blipFill>
        </p:spPr>
      </p:sp>
      <p:sp>
        <p:nvSpPr>
          <p:cNvPr name="TextBox 22" id="22"/>
          <p:cNvSpPr txBox="true"/>
          <p:nvPr/>
        </p:nvSpPr>
        <p:spPr>
          <a:xfrm rot="0">
            <a:off x="10288719" y="2385946"/>
            <a:ext cx="7698117" cy="971550"/>
          </a:xfrm>
          <a:prstGeom prst="rect">
            <a:avLst/>
          </a:prstGeom>
        </p:spPr>
        <p:txBody>
          <a:bodyPr anchor="t" rtlCol="false" tIns="0" lIns="0" bIns="0" rIns="0">
            <a:spAutoFit/>
          </a:bodyPr>
          <a:lstStyle/>
          <a:p>
            <a:pPr>
              <a:lnSpc>
                <a:spcPts val="7679"/>
              </a:lnSpc>
            </a:pPr>
            <a:r>
              <a:rPr lang="en-US" sz="6399">
                <a:solidFill>
                  <a:srgbClr val="1B1B1B"/>
                </a:solidFill>
                <a:latin typeface="Gliker Bold"/>
              </a:rPr>
              <a:t>User Story</a:t>
            </a:r>
          </a:p>
        </p:txBody>
      </p:sp>
      <p:sp>
        <p:nvSpPr>
          <p:cNvPr name="TextBox 23" id="23"/>
          <p:cNvSpPr txBox="true"/>
          <p:nvPr/>
        </p:nvSpPr>
        <p:spPr>
          <a:xfrm rot="0">
            <a:off x="10257731" y="3357496"/>
            <a:ext cx="7374267" cy="1945287"/>
          </a:xfrm>
          <a:prstGeom prst="rect">
            <a:avLst/>
          </a:prstGeom>
        </p:spPr>
        <p:txBody>
          <a:bodyPr anchor="t" rtlCol="false" tIns="0" lIns="0" bIns="0" rIns="0">
            <a:spAutoFit/>
          </a:bodyPr>
          <a:lstStyle/>
          <a:p>
            <a:pPr>
              <a:lnSpc>
                <a:spcPts val="3063"/>
              </a:lnSpc>
            </a:pPr>
            <a:r>
              <a:rPr lang="en-US" sz="2552">
                <a:solidFill>
                  <a:srgbClr val="1B1B1B"/>
                </a:solidFill>
                <a:latin typeface="Sniglet"/>
              </a:rPr>
              <a:t>deskripsi singkat dari kebutuhan atau keinginan pengguna terhadap sebuah produk atau layanan. Biasanya ditulis dalam format naratif yang fokus pada apa yang ingin dicapai oleh pengguna dan mengapa hal tersebut penting bagi mereka.</a:t>
            </a:r>
          </a:p>
        </p:txBody>
      </p:sp>
      <p:grpSp>
        <p:nvGrpSpPr>
          <p:cNvPr name="Group 24" id="24"/>
          <p:cNvGrpSpPr/>
          <p:nvPr/>
        </p:nvGrpSpPr>
        <p:grpSpPr>
          <a:xfrm rot="0">
            <a:off x="1028700" y="6295726"/>
            <a:ext cx="745396" cy="74539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0964900" y="1208474"/>
            <a:ext cx="5046236" cy="8188618"/>
          </a:xfrm>
          <a:custGeom>
            <a:avLst/>
            <a:gdLst/>
            <a:ahLst/>
            <a:cxnLst/>
            <a:rect r="r" b="b" t="t" l="l"/>
            <a:pathLst>
              <a:path h="8188618" w="5046236">
                <a:moveTo>
                  <a:pt x="0" y="0"/>
                </a:moveTo>
                <a:lnTo>
                  <a:pt x="5046236" y="0"/>
                </a:lnTo>
                <a:lnTo>
                  <a:pt x="5046236" y="8188618"/>
                </a:lnTo>
                <a:lnTo>
                  <a:pt x="0" y="8188618"/>
                </a:lnTo>
                <a:lnTo>
                  <a:pt x="0" y="0"/>
                </a:lnTo>
                <a:close/>
              </a:path>
            </a:pathLst>
          </a:custGeom>
          <a:blipFill>
            <a:blip r:embed="rId11">
              <a:alphaModFix amt="44999"/>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573577" y="-1408718"/>
            <a:ext cx="13104437" cy="13104437"/>
          </a:xfrm>
          <a:custGeom>
            <a:avLst/>
            <a:gdLst/>
            <a:ahLst/>
            <a:cxnLst/>
            <a:rect r="r" b="b" t="t" l="l"/>
            <a:pathLst>
              <a:path h="13104437" w="13104437">
                <a:moveTo>
                  <a:pt x="0" y="0"/>
                </a:moveTo>
                <a:lnTo>
                  <a:pt x="13104437" y="0"/>
                </a:lnTo>
                <a:lnTo>
                  <a:pt x="13104437" y="13104436"/>
                </a:lnTo>
                <a:lnTo>
                  <a:pt x="0" y="13104436"/>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0393" y="2059775"/>
            <a:ext cx="10067764" cy="6167450"/>
            <a:chOff x="0" y="0"/>
            <a:chExt cx="2651592" cy="1624349"/>
          </a:xfrm>
        </p:grpSpPr>
        <p:sp>
          <p:nvSpPr>
            <p:cNvPr name="Freeform 4" id="4"/>
            <p:cNvSpPr/>
            <p:nvPr/>
          </p:nvSpPr>
          <p:spPr>
            <a:xfrm flipH="false" flipV="false" rot="0">
              <a:off x="0" y="0"/>
              <a:ext cx="2651592" cy="1624349"/>
            </a:xfrm>
            <a:custGeom>
              <a:avLst/>
              <a:gdLst/>
              <a:ahLst/>
              <a:cxnLst/>
              <a:rect r="r" b="b" t="t" l="l"/>
              <a:pathLst>
                <a:path h="1624349" w="2651592">
                  <a:moveTo>
                    <a:pt x="38449" y="0"/>
                  </a:moveTo>
                  <a:lnTo>
                    <a:pt x="2613143" y="0"/>
                  </a:lnTo>
                  <a:cubicBezTo>
                    <a:pt x="2634378" y="0"/>
                    <a:pt x="2651592" y="17214"/>
                    <a:pt x="2651592" y="38449"/>
                  </a:cubicBezTo>
                  <a:lnTo>
                    <a:pt x="2651592" y="1585900"/>
                  </a:lnTo>
                  <a:cubicBezTo>
                    <a:pt x="2651592" y="1596097"/>
                    <a:pt x="2647541" y="1605877"/>
                    <a:pt x="2640331" y="1613088"/>
                  </a:cubicBezTo>
                  <a:cubicBezTo>
                    <a:pt x="2633120" y="1620298"/>
                    <a:pt x="2623340" y="1624349"/>
                    <a:pt x="2613143" y="1624349"/>
                  </a:cubicBezTo>
                  <a:lnTo>
                    <a:pt x="38449" y="1624349"/>
                  </a:lnTo>
                  <a:cubicBezTo>
                    <a:pt x="17214" y="1624349"/>
                    <a:pt x="0" y="1607135"/>
                    <a:pt x="0" y="1585900"/>
                  </a:cubicBezTo>
                  <a:lnTo>
                    <a:pt x="0" y="38449"/>
                  </a:lnTo>
                  <a:cubicBezTo>
                    <a:pt x="0" y="17214"/>
                    <a:pt x="17214" y="0"/>
                    <a:pt x="38449" y="0"/>
                  </a:cubicBezTo>
                  <a:close/>
                </a:path>
              </a:pathLst>
            </a:custGeom>
            <a:solidFill>
              <a:srgbClr val="D83370"/>
            </a:solidFill>
            <a:ln cap="rnd">
              <a:noFill/>
              <a:prstDash val="solid"/>
              <a:round/>
            </a:ln>
          </p:spPr>
        </p:sp>
        <p:sp>
          <p:nvSpPr>
            <p:cNvPr name="TextBox 5" id="5"/>
            <p:cNvSpPr txBox="true"/>
            <p:nvPr/>
          </p:nvSpPr>
          <p:spPr>
            <a:xfrm>
              <a:off x="0" y="-28575"/>
              <a:ext cx="2651592" cy="16529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490488" y="4810865"/>
            <a:ext cx="3732250" cy="2434546"/>
            <a:chOff x="0" y="0"/>
            <a:chExt cx="982979" cy="641197"/>
          </a:xfrm>
        </p:grpSpPr>
        <p:sp>
          <p:nvSpPr>
            <p:cNvPr name="Freeform 7" id="7"/>
            <p:cNvSpPr/>
            <p:nvPr/>
          </p:nvSpPr>
          <p:spPr>
            <a:xfrm flipH="false" flipV="false" rot="0">
              <a:off x="0" y="0"/>
              <a:ext cx="982979" cy="641197"/>
            </a:xfrm>
            <a:custGeom>
              <a:avLst/>
              <a:gdLst/>
              <a:ahLst/>
              <a:cxnLst/>
              <a:rect r="r" b="b" t="t" l="l"/>
              <a:pathLst>
                <a:path h="641197" w="982979">
                  <a:moveTo>
                    <a:pt x="62230" y="0"/>
                  </a:moveTo>
                  <a:lnTo>
                    <a:pt x="920749" y="0"/>
                  </a:lnTo>
                  <a:cubicBezTo>
                    <a:pt x="937254" y="0"/>
                    <a:pt x="953082" y="6556"/>
                    <a:pt x="964753" y="18227"/>
                  </a:cubicBezTo>
                  <a:cubicBezTo>
                    <a:pt x="976423" y="29897"/>
                    <a:pt x="982979" y="45726"/>
                    <a:pt x="982979" y="62230"/>
                  </a:cubicBezTo>
                  <a:lnTo>
                    <a:pt x="982979" y="578967"/>
                  </a:lnTo>
                  <a:cubicBezTo>
                    <a:pt x="982979" y="613336"/>
                    <a:pt x="955118" y="641197"/>
                    <a:pt x="920749" y="641197"/>
                  </a:cubicBezTo>
                  <a:lnTo>
                    <a:pt x="62230" y="641197"/>
                  </a:lnTo>
                  <a:cubicBezTo>
                    <a:pt x="45726" y="641197"/>
                    <a:pt x="29897" y="634641"/>
                    <a:pt x="18227" y="622970"/>
                  </a:cubicBezTo>
                  <a:cubicBezTo>
                    <a:pt x="6556" y="611300"/>
                    <a:pt x="0" y="595472"/>
                    <a:pt x="0" y="578967"/>
                  </a:cubicBezTo>
                  <a:lnTo>
                    <a:pt x="0" y="62230"/>
                  </a:lnTo>
                  <a:cubicBezTo>
                    <a:pt x="0" y="45726"/>
                    <a:pt x="6556" y="29897"/>
                    <a:pt x="18227" y="18227"/>
                  </a:cubicBezTo>
                  <a:cubicBezTo>
                    <a:pt x="29897" y="6556"/>
                    <a:pt x="45726" y="0"/>
                    <a:pt x="62230" y="0"/>
                  </a:cubicBezTo>
                  <a:close/>
                </a:path>
              </a:pathLst>
            </a:custGeom>
            <a:solidFill>
              <a:srgbClr val="FFFFFF"/>
            </a:solidFill>
            <a:ln cap="rnd">
              <a:noFill/>
              <a:prstDash val="solid"/>
              <a:round/>
            </a:ln>
          </p:spPr>
        </p:sp>
        <p:sp>
          <p:nvSpPr>
            <p:cNvPr name="TextBox 8" id="8"/>
            <p:cNvSpPr txBox="true"/>
            <p:nvPr/>
          </p:nvSpPr>
          <p:spPr>
            <a:xfrm>
              <a:off x="0" y="-28575"/>
              <a:ext cx="982979" cy="6697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053008" y="1019449"/>
            <a:ext cx="5206292" cy="8150751"/>
          </a:xfrm>
          <a:custGeom>
            <a:avLst/>
            <a:gdLst/>
            <a:ahLst/>
            <a:cxnLst/>
            <a:rect r="r" b="b" t="t" l="l"/>
            <a:pathLst>
              <a:path h="8150751" w="5206292">
                <a:moveTo>
                  <a:pt x="0" y="0"/>
                </a:moveTo>
                <a:lnTo>
                  <a:pt x="5206292" y="0"/>
                </a:lnTo>
                <a:lnTo>
                  <a:pt x="5206292" y="8150751"/>
                </a:lnTo>
                <a:lnTo>
                  <a:pt x="0" y="8150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399599" y="1028700"/>
            <a:ext cx="8948559" cy="971550"/>
          </a:xfrm>
          <a:prstGeom prst="rect">
            <a:avLst/>
          </a:prstGeom>
        </p:spPr>
        <p:txBody>
          <a:bodyPr anchor="t" rtlCol="false" tIns="0" lIns="0" bIns="0" rIns="0">
            <a:spAutoFit/>
          </a:bodyPr>
          <a:lstStyle/>
          <a:p>
            <a:pPr algn="ctr">
              <a:lnSpc>
                <a:spcPts val="7679"/>
              </a:lnSpc>
            </a:pPr>
            <a:r>
              <a:rPr lang="en-US" sz="6399">
                <a:solidFill>
                  <a:srgbClr val="D83370"/>
                </a:solidFill>
                <a:latin typeface="Gliker Bold"/>
              </a:rPr>
              <a:t>WireFrame</a:t>
            </a:r>
          </a:p>
        </p:txBody>
      </p:sp>
      <p:sp>
        <p:nvSpPr>
          <p:cNvPr name="Freeform 11" id="11"/>
          <p:cNvSpPr/>
          <p:nvPr/>
        </p:nvSpPr>
        <p:spPr>
          <a:xfrm flipH="true" flipV="false" rot="0">
            <a:off x="12134068" y="1209325"/>
            <a:ext cx="793584" cy="1005694"/>
          </a:xfrm>
          <a:custGeom>
            <a:avLst/>
            <a:gdLst/>
            <a:ahLst/>
            <a:cxnLst/>
            <a:rect r="r" b="b" t="t" l="l"/>
            <a:pathLst>
              <a:path h="1005694" w="793584">
                <a:moveTo>
                  <a:pt x="793584" y="0"/>
                </a:moveTo>
                <a:lnTo>
                  <a:pt x="0" y="0"/>
                </a:lnTo>
                <a:lnTo>
                  <a:pt x="0" y="1005695"/>
                </a:lnTo>
                <a:lnTo>
                  <a:pt x="793584" y="1005695"/>
                </a:lnTo>
                <a:lnTo>
                  <a:pt x="79358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9584082">
            <a:off x="578820" y="3934976"/>
            <a:ext cx="1403146" cy="653101"/>
          </a:xfrm>
          <a:custGeom>
            <a:avLst/>
            <a:gdLst/>
            <a:ahLst/>
            <a:cxnLst/>
            <a:rect r="r" b="b" t="t" l="l"/>
            <a:pathLst>
              <a:path h="653101" w="1403146">
                <a:moveTo>
                  <a:pt x="0" y="0"/>
                </a:moveTo>
                <a:lnTo>
                  <a:pt x="1403146" y="0"/>
                </a:lnTo>
                <a:lnTo>
                  <a:pt x="1403146" y="653101"/>
                </a:lnTo>
                <a:lnTo>
                  <a:pt x="0" y="6531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7259300" y="6954598"/>
            <a:ext cx="2215602" cy="221560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806580" y="7245411"/>
            <a:ext cx="905441" cy="90544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3151711" y="-815734"/>
            <a:ext cx="1835183" cy="18351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144000" y="8998750"/>
            <a:ext cx="623658" cy="62365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7308817" y="9622408"/>
            <a:ext cx="1835183" cy="183518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B1B"/>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687537" y="560033"/>
            <a:ext cx="728216" cy="72821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868512" y="2267182"/>
            <a:ext cx="4058962" cy="5794830"/>
          </a:xfrm>
          <a:custGeom>
            <a:avLst/>
            <a:gdLst/>
            <a:ahLst/>
            <a:cxnLst/>
            <a:rect r="r" b="b" t="t" l="l"/>
            <a:pathLst>
              <a:path h="5794830" w="4058962">
                <a:moveTo>
                  <a:pt x="0" y="0"/>
                </a:moveTo>
                <a:lnTo>
                  <a:pt x="4058962" y="0"/>
                </a:lnTo>
                <a:lnTo>
                  <a:pt x="4058962" y="5794830"/>
                </a:lnTo>
                <a:lnTo>
                  <a:pt x="0" y="5794830"/>
                </a:lnTo>
                <a:lnTo>
                  <a:pt x="0" y="0"/>
                </a:lnTo>
                <a:close/>
              </a:path>
            </a:pathLst>
          </a:custGeom>
          <a:blipFill>
            <a:blip r:embed="rId10"/>
            <a:stretch>
              <a:fillRect l="0" t="0" r="-3152" b="0"/>
            </a:stretch>
          </a:blipFill>
        </p:spPr>
      </p:sp>
      <p:sp>
        <p:nvSpPr>
          <p:cNvPr name="Freeform 32" id="32"/>
          <p:cNvSpPr/>
          <p:nvPr/>
        </p:nvSpPr>
        <p:spPr>
          <a:xfrm flipH="false" flipV="false" rot="0">
            <a:off x="6046291" y="2215020"/>
            <a:ext cx="4859962" cy="5794830"/>
          </a:xfrm>
          <a:custGeom>
            <a:avLst/>
            <a:gdLst/>
            <a:ahLst/>
            <a:cxnLst/>
            <a:rect r="r" b="b" t="t" l="l"/>
            <a:pathLst>
              <a:path h="5794830" w="4859962">
                <a:moveTo>
                  <a:pt x="0" y="0"/>
                </a:moveTo>
                <a:lnTo>
                  <a:pt x="4859962" y="0"/>
                </a:lnTo>
                <a:lnTo>
                  <a:pt x="4859962" y="5794830"/>
                </a:lnTo>
                <a:lnTo>
                  <a:pt x="0" y="5794830"/>
                </a:lnTo>
                <a:lnTo>
                  <a:pt x="0" y="0"/>
                </a:lnTo>
                <a:close/>
              </a:path>
            </a:pathLst>
          </a:custGeom>
          <a:blipFill>
            <a:blip r:embed="rId11"/>
            <a:stretch>
              <a:fillRect l="0" t="0" r="0" b="0"/>
            </a:stretch>
          </a:blipFill>
        </p:spPr>
      </p:sp>
      <p:sp>
        <p:nvSpPr>
          <p:cNvPr name="TextBox 33" id="33"/>
          <p:cNvSpPr txBox="true"/>
          <p:nvPr/>
        </p:nvSpPr>
        <p:spPr>
          <a:xfrm rot="0">
            <a:off x="7921071" y="54232"/>
            <a:ext cx="2437864" cy="281940"/>
          </a:xfrm>
          <a:prstGeom prst="rect">
            <a:avLst/>
          </a:prstGeom>
        </p:spPr>
        <p:txBody>
          <a:bodyPr anchor="t" rtlCol="false" tIns="0" lIns="0" bIns="0" rIns="0">
            <a:spAutoFit/>
          </a:bodyPr>
          <a:lstStyle/>
          <a:p>
            <a:pPr algn="l" marL="0" indent="0" lvl="0">
              <a:lnSpc>
                <a:spcPts val="2399"/>
              </a:lnSpc>
            </a:pPr>
            <a:r>
              <a:rPr lang="en-US" sz="1599">
                <a:solidFill>
                  <a:srgbClr val="FFFFFF"/>
                </a:solidFill>
                <a:latin typeface="Open Sauce Light"/>
              </a:rPr>
              <a:t>Register</a:t>
            </a:r>
          </a:p>
        </p:txBody>
      </p:sp>
      <p:sp>
        <p:nvSpPr>
          <p:cNvPr name="TextBox 34" id="34"/>
          <p:cNvSpPr txBox="true"/>
          <p:nvPr/>
        </p:nvSpPr>
        <p:spPr>
          <a:xfrm rot="0">
            <a:off x="13399128" y="54232"/>
            <a:ext cx="2437864" cy="281940"/>
          </a:xfrm>
          <a:prstGeom prst="rect">
            <a:avLst/>
          </a:prstGeom>
        </p:spPr>
        <p:txBody>
          <a:bodyPr anchor="t" rtlCol="false" tIns="0" lIns="0" bIns="0" rIns="0">
            <a:spAutoFit/>
          </a:bodyPr>
          <a:lstStyle/>
          <a:p>
            <a:pPr algn="l" marL="0" indent="0" lvl="0">
              <a:lnSpc>
                <a:spcPts val="2399"/>
              </a:lnSpc>
            </a:pPr>
            <a:r>
              <a:rPr lang="en-US" sz="1599">
                <a:solidFill>
                  <a:srgbClr val="FFFFFF"/>
                </a:solidFill>
                <a:latin typeface="Open Sauce Light"/>
              </a:rPr>
              <a:t>Login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573577" y="-1408718"/>
            <a:ext cx="13104437" cy="13104437"/>
          </a:xfrm>
          <a:custGeom>
            <a:avLst/>
            <a:gdLst/>
            <a:ahLst/>
            <a:cxnLst/>
            <a:rect r="r" b="b" t="t" l="l"/>
            <a:pathLst>
              <a:path h="13104437" w="13104437">
                <a:moveTo>
                  <a:pt x="0" y="0"/>
                </a:moveTo>
                <a:lnTo>
                  <a:pt x="13104437" y="0"/>
                </a:lnTo>
                <a:lnTo>
                  <a:pt x="13104437" y="13104436"/>
                </a:lnTo>
                <a:lnTo>
                  <a:pt x="0" y="13104436"/>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0393" y="2059775"/>
            <a:ext cx="10853675" cy="6091076"/>
            <a:chOff x="0" y="0"/>
            <a:chExt cx="2858581" cy="1604234"/>
          </a:xfrm>
        </p:grpSpPr>
        <p:sp>
          <p:nvSpPr>
            <p:cNvPr name="Freeform 4" id="4"/>
            <p:cNvSpPr/>
            <p:nvPr/>
          </p:nvSpPr>
          <p:spPr>
            <a:xfrm flipH="false" flipV="false" rot="0">
              <a:off x="0" y="0"/>
              <a:ext cx="2858581" cy="1604234"/>
            </a:xfrm>
            <a:custGeom>
              <a:avLst/>
              <a:gdLst/>
              <a:ahLst/>
              <a:cxnLst/>
              <a:rect r="r" b="b" t="t" l="l"/>
              <a:pathLst>
                <a:path h="1604234" w="2858581">
                  <a:moveTo>
                    <a:pt x="35665" y="0"/>
                  </a:moveTo>
                  <a:lnTo>
                    <a:pt x="2822916" y="0"/>
                  </a:lnTo>
                  <a:cubicBezTo>
                    <a:pt x="2832375" y="0"/>
                    <a:pt x="2841447" y="3758"/>
                    <a:pt x="2848135" y="10446"/>
                  </a:cubicBezTo>
                  <a:cubicBezTo>
                    <a:pt x="2854823" y="17135"/>
                    <a:pt x="2858581" y="26206"/>
                    <a:pt x="2858581" y="35665"/>
                  </a:cubicBezTo>
                  <a:lnTo>
                    <a:pt x="2858581" y="1568569"/>
                  </a:lnTo>
                  <a:cubicBezTo>
                    <a:pt x="2858581" y="1578028"/>
                    <a:pt x="2854823" y="1587100"/>
                    <a:pt x="2848135" y="1593788"/>
                  </a:cubicBezTo>
                  <a:cubicBezTo>
                    <a:pt x="2841447" y="1600477"/>
                    <a:pt x="2832375" y="1604234"/>
                    <a:pt x="2822916" y="1604234"/>
                  </a:cubicBezTo>
                  <a:lnTo>
                    <a:pt x="35665" y="1604234"/>
                  </a:lnTo>
                  <a:cubicBezTo>
                    <a:pt x="26206" y="1604234"/>
                    <a:pt x="17135" y="1600477"/>
                    <a:pt x="10446" y="1593788"/>
                  </a:cubicBezTo>
                  <a:cubicBezTo>
                    <a:pt x="3758" y="1587100"/>
                    <a:pt x="0" y="1578028"/>
                    <a:pt x="0" y="1568569"/>
                  </a:cubicBezTo>
                  <a:lnTo>
                    <a:pt x="0" y="35665"/>
                  </a:lnTo>
                  <a:cubicBezTo>
                    <a:pt x="0" y="26206"/>
                    <a:pt x="3758" y="17135"/>
                    <a:pt x="10446" y="10446"/>
                  </a:cubicBezTo>
                  <a:cubicBezTo>
                    <a:pt x="17135" y="3758"/>
                    <a:pt x="26206" y="0"/>
                    <a:pt x="35665" y="0"/>
                  </a:cubicBezTo>
                  <a:close/>
                </a:path>
              </a:pathLst>
            </a:custGeom>
            <a:solidFill>
              <a:srgbClr val="D83370"/>
            </a:solidFill>
            <a:ln cap="rnd">
              <a:noFill/>
              <a:prstDash val="solid"/>
              <a:round/>
            </a:ln>
          </p:spPr>
        </p:sp>
        <p:sp>
          <p:nvSpPr>
            <p:cNvPr name="TextBox 5" id="5"/>
            <p:cNvSpPr txBox="true"/>
            <p:nvPr/>
          </p:nvSpPr>
          <p:spPr>
            <a:xfrm>
              <a:off x="0" y="-28575"/>
              <a:ext cx="2858581" cy="163280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490488" y="4810865"/>
            <a:ext cx="3732250" cy="2434546"/>
            <a:chOff x="0" y="0"/>
            <a:chExt cx="982979" cy="641197"/>
          </a:xfrm>
        </p:grpSpPr>
        <p:sp>
          <p:nvSpPr>
            <p:cNvPr name="Freeform 7" id="7"/>
            <p:cNvSpPr/>
            <p:nvPr/>
          </p:nvSpPr>
          <p:spPr>
            <a:xfrm flipH="false" flipV="false" rot="0">
              <a:off x="0" y="0"/>
              <a:ext cx="982979" cy="641197"/>
            </a:xfrm>
            <a:custGeom>
              <a:avLst/>
              <a:gdLst/>
              <a:ahLst/>
              <a:cxnLst/>
              <a:rect r="r" b="b" t="t" l="l"/>
              <a:pathLst>
                <a:path h="641197" w="982979">
                  <a:moveTo>
                    <a:pt x="62230" y="0"/>
                  </a:moveTo>
                  <a:lnTo>
                    <a:pt x="920749" y="0"/>
                  </a:lnTo>
                  <a:cubicBezTo>
                    <a:pt x="937254" y="0"/>
                    <a:pt x="953082" y="6556"/>
                    <a:pt x="964753" y="18227"/>
                  </a:cubicBezTo>
                  <a:cubicBezTo>
                    <a:pt x="976423" y="29897"/>
                    <a:pt x="982979" y="45726"/>
                    <a:pt x="982979" y="62230"/>
                  </a:cubicBezTo>
                  <a:lnTo>
                    <a:pt x="982979" y="578967"/>
                  </a:lnTo>
                  <a:cubicBezTo>
                    <a:pt x="982979" y="613336"/>
                    <a:pt x="955118" y="641197"/>
                    <a:pt x="920749" y="641197"/>
                  </a:cubicBezTo>
                  <a:lnTo>
                    <a:pt x="62230" y="641197"/>
                  </a:lnTo>
                  <a:cubicBezTo>
                    <a:pt x="45726" y="641197"/>
                    <a:pt x="29897" y="634641"/>
                    <a:pt x="18227" y="622970"/>
                  </a:cubicBezTo>
                  <a:cubicBezTo>
                    <a:pt x="6556" y="611300"/>
                    <a:pt x="0" y="595472"/>
                    <a:pt x="0" y="578967"/>
                  </a:cubicBezTo>
                  <a:lnTo>
                    <a:pt x="0" y="62230"/>
                  </a:lnTo>
                  <a:cubicBezTo>
                    <a:pt x="0" y="45726"/>
                    <a:pt x="6556" y="29897"/>
                    <a:pt x="18227" y="18227"/>
                  </a:cubicBezTo>
                  <a:cubicBezTo>
                    <a:pt x="29897" y="6556"/>
                    <a:pt x="45726" y="0"/>
                    <a:pt x="62230" y="0"/>
                  </a:cubicBezTo>
                  <a:close/>
                </a:path>
              </a:pathLst>
            </a:custGeom>
            <a:solidFill>
              <a:srgbClr val="FFFFFF"/>
            </a:solidFill>
            <a:ln cap="rnd">
              <a:noFill/>
              <a:prstDash val="solid"/>
              <a:round/>
            </a:ln>
          </p:spPr>
        </p:sp>
        <p:sp>
          <p:nvSpPr>
            <p:cNvPr name="TextBox 8" id="8"/>
            <p:cNvSpPr txBox="true"/>
            <p:nvPr/>
          </p:nvSpPr>
          <p:spPr>
            <a:xfrm>
              <a:off x="0" y="-28575"/>
              <a:ext cx="982979" cy="6697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053008" y="1019449"/>
            <a:ext cx="5206292" cy="8150751"/>
          </a:xfrm>
          <a:custGeom>
            <a:avLst/>
            <a:gdLst/>
            <a:ahLst/>
            <a:cxnLst/>
            <a:rect r="r" b="b" t="t" l="l"/>
            <a:pathLst>
              <a:path h="8150751" w="5206292">
                <a:moveTo>
                  <a:pt x="0" y="0"/>
                </a:moveTo>
                <a:lnTo>
                  <a:pt x="5206292" y="0"/>
                </a:lnTo>
                <a:lnTo>
                  <a:pt x="5206292" y="8150751"/>
                </a:lnTo>
                <a:lnTo>
                  <a:pt x="0" y="8150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399599" y="1028700"/>
            <a:ext cx="8948559" cy="971550"/>
          </a:xfrm>
          <a:prstGeom prst="rect">
            <a:avLst/>
          </a:prstGeom>
        </p:spPr>
        <p:txBody>
          <a:bodyPr anchor="t" rtlCol="false" tIns="0" lIns="0" bIns="0" rIns="0">
            <a:spAutoFit/>
          </a:bodyPr>
          <a:lstStyle/>
          <a:p>
            <a:pPr algn="ctr">
              <a:lnSpc>
                <a:spcPts val="7679"/>
              </a:lnSpc>
            </a:pPr>
            <a:r>
              <a:rPr lang="en-US" sz="6399">
                <a:solidFill>
                  <a:srgbClr val="D83370"/>
                </a:solidFill>
                <a:latin typeface="Gliker Bold"/>
              </a:rPr>
              <a:t>WireFrame</a:t>
            </a:r>
          </a:p>
        </p:txBody>
      </p:sp>
      <p:sp>
        <p:nvSpPr>
          <p:cNvPr name="Freeform 11" id="11"/>
          <p:cNvSpPr/>
          <p:nvPr/>
        </p:nvSpPr>
        <p:spPr>
          <a:xfrm flipH="true" flipV="false" rot="0">
            <a:off x="12134068" y="1209325"/>
            <a:ext cx="793584" cy="1005694"/>
          </a:xfrm>
          <a:custGeom>
            <a:avLst/>
            <a:gdLst/>
            <a:ahLst/>
            <a:cxnLst/>
            <a:rect r="r" b="b" t="t" l="l"/>
            <a:pathLst>
              <a:path h="1005694" w="793584">
                <a:moveTo>
                  <a:pt x="793584" y="0"/>
                </a:moveTo>
                <a:lnTo>
                  <a:pt x="0" y="0"/>
                </a:lnTo>
                <a:lnTo>
                  <a:pt x="0" y="1005695"/>
                </a:lnTo>
                <a:lnTo>
                  <a:pt x="793584" y="1005695"/>
                </a:lnTo>
                <a:lnTo>
                  <a:pt x="79358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9584082">
            <a:off x="578820" y="3934976"/>
            <a:ext cx="1403146" cy="653101"/>
          </a:xfrm>
          <a:custGeom>
            <a:avLst/>
            <a:gdLst/>
            <a:ahLst/>
            <a:cxnLst/>
            <a:rect r="r" b="b" t="t" l="l"/>
            <a:pathLst>
              <a:path h="653101" w="1403146">
                <a:moveTo>
                  <a:pt x="0" y="0"/>
                </a:moveTo>
                <a:lnTo>
                  <a:pt x="1403146" y="0"/>
                </a:lnTo>
                <a:lnTo>
                  <a:pt x="1403146" y="653101"/>
                </a:lnTo>
                <a:lnTo>
                  <a:pt x="0" y="6531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7259300" y="6954598"/>
            <a:ext cx="2215602" cy="221560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806580" y="7245411"/>
            <a:ext cx="905441" cy="90544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D83370"/>
              </a:solidFill>
              <a:prstDash val="lgDash"/>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3151711" y="-815734"/>
            <a:ext cx="1835183" cy="18351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BE2E"/>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144000" y="8998750"/>
            <a:ext cx="623658" cy="62365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7308817" y="9622408"/>
            <a:ext cx="1835183" cy="183518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B1B"/>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687537" y="560033"/>
            <a:ext cx="728216" cy="72821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1BE2E"/>
              </a:solidFill>
              <a:prstDash val="lgDash"/>
              <a:miter/>
            </a:ln>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7921071" y="54232"/>
            <a:ext cx="2437864" cy="281940"/>
          </a:xfrm>
          <a:prstGeom prst="rect">
            <a:avLst/>
          </a:prstGeom>
        </p:spPr>
        <p:txBody>
          <a:bodyPr anchor="t" rtlCol="false" tIns="0" lIns="0" bIns="0" rIns="0">
            <a:spAutoFit/>
          </a:bodyPr>
          <a:lstStyle/>
          <a:p>
            <a:pPr algn="l" marL="0" indent="0" lvl="0">
              <a:lnSpc>
                <a:spcPts val="2399"/>
              </a:lnSpc>
            </a:pPr>
            <a:r>
              <a:rPr lang="en-US" sz="1599">
                <a:solidFill>
                  <a:srgbClr val="FFFFFF"/>
                </a:solidFill>
                <a:latin typeface="Open Sauce Light"/>
              </a:rPr>
              <a:t>Register</a:t>
            </a:r>
          </a:p>
        </p:txBody>
      </p:sp>
      <p:sp>
        <p:nvSpPr>
          <p:cNvPr name="TextBox 32" id="32"/>
          <p:cNvSpPr txBox="true"/>
          <p:nvPr/>
        </p:nvSpPr>
        <p:spPr>
          <a:xfrm rot="0">
            <a:off x="13399128" y="54232"/>
            <a:ext cx="2437864" cy="281940"/>
          </a:xfrm>
          <a:prstGeom prst="rect">
            <a:avLst/>
          </a:prstGeom>
        </p:spPr>
        <p:txBody>
          <a:bodyPr anchor="t" rtlCol="false" tIns="0" lIns="0" bIns="0" rIns="0">
            <a:spAutoFit/>
          </a:bodyPr>
          <a:lstStyle/>
          <a:p>
            <a:pPr algn="l" marL="0" indent="0" lvl="0">
              <a:lnSpc>
                <a:spcPts val="2399"/>
              </a:lnSpc>
            </a:pPr>
            <a:r>
              <a:rPr lang="en-US" sz="1599">
                <a:solidFill>
                  <a:srgbClr val="FFFFFF"/>
                </a:solidFill>
                <a:latin typeface="Open Sauce Light"/>
              </a:rPr>
              <a:t>Login</a:t>
            </a:r>
          </a:p>
        </p:txBody>
      </p:sp>
      <p:sp>
        <p:nvSpPr>
          <p:cNvPr name="Freeform 33" id="33"/>
          <p:cNvSpPr/>
          <p:nvPr/>
        </p:nvSpPr>
        <p:spPr>
          <a:xfrm flipH="false" flipV="false" rot="0">
            <a:off x="1554081" y="2311337"/>
            <a:ext cx="3223959" cy="5631369"/>
          </a:xfrm>
          <a:custGeom>
            <a:avLst/>
            <a:gdLst/>
            <a:ahLst/>
            <a:cxnLst/>
            <a:rect r="r" b="b" t="t" l="l"/>
            <a:pathLst>
              <a:path h="5631369" w="3223959">
                <a:moveTo>
                  <a:pt x="0" y="0"/>
                </a:moveTo>
                <a:lnTo>
                  <a:pt x="3223959" y="0"/>
                </a:lnTo>
                <a:lnTo>
                  <a:pt x="3223959" y="5631369"/>
                </a:lnTo>
                <a:lnTo>
                  <a:pt x="0" y="5631369"/>
                </a:lnTo>
                <a:lnTo>
                  <a:pt x="0" y="0"/>
                </a:lnTo>
                <a:close/>
              </a:path>
            </a:pathLst>
          </a:custGeom>
          <a:blipFill>
            <a:blip r:embed="rId10"/>
            <a:stretch>
              <a:fillRect l="0" t="0" r="0" b="0"/>
            </a:stretch>
          </a:blipFill>
        </p:spPr>
      </p:sp>
      <p:sp>
        <p:nvSpPr>
          <p:cNvPr name="Freeform 34" id="34"/>
          <p:cNvSpPr/>
          <p:nvPr/>
        </p:nvSpPr>
        <p:spPr>
          <a:xfrm flipH="false" flipV="false" rot="0">
            <a:off x="4904185" y="2311337"/>
            <a:ext cx="3870771" cy="5577673"/>
          </a:xfrm>
          <a:custGeom>
            <a:avLst/>
            <a:gdLst/>
            <a:ahLst/>
            <a:cxnLst/>
            <a:rect r="r" b="b" t="t" l="l"/>
            <a:pathLst>
              <a:path h="5577673" w="3870771">
                <a:moveTo>
                  <a:pt x="0" y="0"/>
                </a:moveTo>
                <a:lnTo>
                  <a:pt x="3870770" y="0"/>
                </a:lnTo>
                <a:lnTo>
                  <a:pt x="3870770" y="5577673"/>
                </a:lnTo>
                <a:lnTo>
                  <a:pt x="0" y="5577673"/>
                </a:lnTo>
                <a:lnTo>
                  <a:pt x="0" y="0"/>
                </a:lnTo>
                <a:close/>
              </a:path>
            </a:pathLst>
          </a:custGeom>
          <a:blipFill>
            <a:blip r:embed="rId11"/>
            <a:stretch>
              <a:fillRect l="0" t="0" r="0" b="0"/>
            </a:stretch>
          </a:blipFill>
        </p:spPr>
      </p:sp>
      <p:sp>
        <p:nvSpPr>
          <p:cNvPr name="TextBox 35" id="35"/>
          <p:cNvSpPr txBox="true"/>
          <p:nvPr/>
        </p:nvSpPr>
        <p:spPr>
          <a:xfrm rot="0">
            <a:off x="942281" y="1962150"/>
            <a:ext cx="2437864" cy="281940"/>
          </a:xfrm>
          <a:prstGeom prst="rect">
            <a:avLst/>
          </a:prstGeom>
        </p:spPr>
        <p:txBody>
          <a:bodyPr anchor="t" rtlCol="false" tIns="0" lIns="0" bIns="0" rIns="0">
            <a:spAutoFit/>
          </a:bodyPr>
          <a:lstStyle/>
          <a:p>
            <a:pPr algn="l" marL="0" indent="0" lvl="0">
              <a:lnSpc>
                <a:spcPts val="2399"/>
              </a:lnSpc>
            </a:pPr>
            <a:r>
              <a:rPr lang="en-US" sz="1599">
                <a:solidFill>
                  <a:srgbClr val="FFFFFF"/>
                </a:solidFill>
                <a:latin typeface="Open Sauce Light"/>
              </a:rPr>
              <a:t>Home</a:t>
            </a:r>
          </a:p>
        </p:txBody>
      </p:sp>
      <p:sp>
        <p:nvSpPr>
          <p:cNvPr name="TextBox 36" id="36"/>
          <p:cNvSpPr txBox="true"/>
          <p:nvPr/>
        </p:nvSpPr>
        <p:spPr>
          <a:xfrm rot="0">
            <a:off x="4542441" y="1962150"/>
            <a:ext cx="2437864" cy="281940"/>
          </a:xfrm>
          <a:prstGeom prst="rect">
            <a:avLst/>
          </a:prstGeom>
        </p:spPr>
        <p:txBody>
          <a:bodyPr anchor="t" rtlCol="false" tIns="0" lIns="0" bIns="0" rIns="0">
            <a:spAutoFit/>
          </a:bodyPr>
          <a:lstStyle/>
          <a:p>
            <a:pPr algn="l" marL="0" indent="0" lvl="0">
              <a:lnSpc>
                <a:spcPts val="2399"/>
              </a:lnSpc>
            </a:pPr>
            <a:r>
              <a:rPr lang="en-US" sz="1599">
                <a:solidFill>
                  <a:srgbClr val="FFFFFF"/>
                </a:solidFill>
                <a:latin typeface="Open Sauce Light"/>
              </a:rPr>
              <a:t>Shop</a:t>
            </a:r>
          </a:p>
        </p:txBody>
      </p:sp>
      <p:sp>
        <p:nvSpPr>
          <p:cNvPr name="TextBox 37" id="37"/>
          <p:cNvSpPr txBox="true"/>
          <p:nvPr/>
        </p:nvSpPr>
        <p:spPr>
          <a:xfrm rot="0">
            <a:off x="8768670" y="1962150"/>
            <a:ext cx="2437864" cy="281940"/>
          </a:xfrm>
          <a:prstGeom prst="rect">
            <a:avLst/>
          </a:prstGeom>
        </p:spPr>
        <p:txBody>
          <a:bodyPr anchor="t" rtlCol="false" tIns="0" lIns="0" bIns="0" rIns="0">
            <a:spAutoFit/>
          </a:bodyPr>
          <a:lstStyle/>
          <a:p>
            <a:pPr algn="l" marL="0" indent="0" lvl="0">
              <a:lnSpc>
                <a:spcPts val="2399"/>
              </a:lnSpc>
            </a:pPr>
            <a:r>
              <a:rPr lang="en-US" sz="1599">
                <a:solidFill>
                  <a:srgbClr val="FFFFFF"/>
                </a:solidFill>
                <a:latin typeface="Open Sauce Light"/>
              </a:rPr>
              <a:t>Spesific Product</a:t>
            </a:r>
          </a:p>
        </p:txBody>
      </p:sp>
      <p:sp>
        <p:nvSpPr>
          <p:cNvPr name="Freeform 38" id="38"/>
          <p:cNvSpPr/>
          <p:nvPr/>
        </p:nvSpPr>
        <p:spPr>
          <a:xfrm flipH="false" flipV="false" rot="0">
            <a:off x="8902123" y="2311337"/>
            <a:ext cx="2996358" cy="5631369"/>
          </a:xfrm>
          <a:custGeom>
            <a:avLst/>
            <a:gdLst/>
            <a:ahLst/>
            <a:cxnLst/>
            <a:rect r="r" b="b" t="t" l="l"/>
            <a:pathLst>
              <a:path h="5631369" w="2996358">
                <a:moveTo>
                  <a:pt x="0" y="0"/>
                </a:moveTo>
                <a:lnTo>
                  <a:pt x="2996357" y="0"/>
                </a:lnTo>
                <a:lnTo>
                  <a:pt x="2996357" y="5631369"/>
                </a:lnTo>
                <a:lnTo>
                  <a:pt x="0" y="5631369"/>
                </a:lnTo>
                <a:lnTo>
                  <a:pt x="0" y="0"/>
                </a:lnTo>
                <a:close/>
              </a:path>
            </a:pathLst>
          </a:custGeom>
          <a:blipFill>
            <a:blip r:embed="rId1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DAGDVzBZDr8</dc:identifier>
  <dcterms:modified xsi:type="dcterms:W3CDTF">2011-08-01T06:04:30Z</dcterms:modified>
  <cp:revision>1</cp:revision>
  <dc:title>IndoGoods PowerPoint</dc:title>
</cp:coreProperties>
</file>